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5074900" cy="20104100"/>
  <p:notesSz cx="15074900" cy="20104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1093" y="6232271"/>
            <a:ext cx="1281906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2187" y="11258296"/>
            <a:ext cx="1055687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5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5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54062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766843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5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5078075" cy="20104100"/>
          </a:xfrm>
          <a:custGeom>
            <a:avLst/>
            <a:gdLst/>
            <a:ahLst/>
            <a:cxnLst/>
            <a:rect l="l" t="t" r="r" b="b"/>
            <a:pathLst>
              <a:path w="15078075" h="20104100">
                <a:moveTo>
                  <a:pt x="15078074" y="20104099"/>
                </a:moveTo>
                <a:lnTo>
                  <a:pt x="0" y="20104099"/>
                </a:lnTo>
                <a:lnTo>
                  <a:pt x="0" y="0"/>
                </a:lnTo>
                <a:lnTo>
                  <a:pt x="15078074" y="0"/>
                </a:lnTo>
                <a:lnTo>
                  <a:pt x="15078074" y="20104099"/>
                </a:lnTo>
                <a:close/>
              </a:path>
            </a:pathLst>
          </a:custGeom>
          <a:solidFill>
            <a:srgbClr val="F1EFE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3244699" y="2054761"/>
            <a:ext cx="9118600" cy="1715135"/>
          </a:xfrm>
          <a:custGeom>
            <a:avLst/>
            <a:gdLst/>
            <a:ahLst/>
            <a:cxnLst/>
            <a:rect l="l" t="t" r="r" b="b"/>
            <a:pathLst>
              <a:path w="9118600" h="1715135">
                <a:moveTo>
                  <a:pt x="9118395" y="1714607"/>
                </a:moveTo>
                <a:lnTo>
                  <a:pt x="0" y="1714607"/>
                </a:lnTo>
                <a:lnTo>
                  <a:pt x="0" y="0"/>
                </a:lnTo>
                <a:lnTo>
                  <a:pt x="9118395" y="0"/>
                </a:lnTo>
                <a:lnTo>
                  <a:pt x="9118395" y="1714607"/>
                </a:lnTo>
                <a:close/>
              </a:path>
            </a:pathLst>
          </a:custGeom>
          <a:solidFill>
            <a:srgbClr val="B4A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3806739" y="960853"/>
            <a:ext cx="7993380" cy="1095375"/>
          </a:xfrm>
          <a:custGeom>
            <a:avLst/>
            <a:gdLst/>
            <a:ahLst/>
            <a:cxnLst/>
            <a:rect l="l" t="t" r="r" b="b"/>
            <a:pathLst>
              <a:path w="7993380" h="1095375">
                <a:moveTo>
                  <a:pt x="7992775" y="1095080"/>
                </a:moveTo>
                <a:lnTo>
                  <a:pt x="0" y="1095080"/>
                </a:lnTo>
                <a:lnTo>
                  <a:pt x="0" y="0"/>
                </a:lnTo>
                <a:lnTo>
                  <a:pt x="7992775" y="0"/>
                </a:lnTo>
                <a:lnTo>
                  <a:pt x="7992775" y="1095080"/>
                </a:lnTo>
                <a:close/>
              </a:path>
            </a:pathLst>
          </a:custGeom>
          <a:solidFill>
            <a:srgbClr val="313B3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529621" y="15034370"/>
            <a:ext cx="11988800" cy="0"/>
          </a:xfrm>
          <a:custGeom>
            <a:avLst/>
            <a:gdLst/>
            <a:ahLst/>
            <a:cxnLst/>
            <a:rect l="l" t="t" r="r" b="b"/>
            <a:pathLst>
              <a:path w="11988800" h="0">
                <a:moveTo>
                  <a:pt x="0" y="0"/>
                </a:moveTo>
                <a:lnTo>
                  <a:pt x="11988356" y="0"/>
                </a:lnTo>
              </a:path>
            </a:pathLst>
          </a:custGeom>
          <a:ln w="43628">
            <a:solidFill>
              <a:srgbClr val="333B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540375" y="10855885"/>
            <a:ext cx="12008485" cy="0"/>
          </a:xfrm>
          <a:custGeom>
            <a:avLst/>
            <a:gdLst/>
            <a:ahLst/>
            <a:cxnLst/>
            <a:rect l="l" t="t" r="r" b="b"/>
            <a:pathLst>
              <a:path w="12008485" h="0">
                <a:moveTo>
                  <a:pt x="0" y="0"/>
                </a:moveTo>
                <a:lnTo>
                  <a:pt x="12008077" y="0"/>
                </a:lnTo>
              </a:path>
            </a:pathLst>
          </a:custGeom>
          <a:ln w="43628">
            <a:solidFill>
              <a:srgbClr val="333B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5407596" y="11393926"/>
            <a:ext cx="8162925" cy="3329304"/>
          </a:xfrm>
          <a:custGeom>
            <a:avLst/>
            <a:gdLst/>
            <a:ahLst/>
            <a:cxnLst/>
            <a:rect l="l" t="t" r="r" b="b"/>
            <a:pathLst>
              <a:path w="8162925" h="3329305">
                <a:moveTo>
                  <a:pt x="8162927" y="3328868"/>
                </a:moveTo>
                <a:lnTo>
                  <a:pt x="0" y="3328868"/>
                </a:lnTo>
                <a:lnTo>
                  <a:pt x="0" y="0"/>
                </a:lnTo>
                <a:lnTo>
                  <a:pt x="8162927" y="0"/>
                </a:lnTo>
                <a:lnTo>
                  <a:pt x="8162927" y="3328868"/>
                </a:lnTo>
                <a:close/>
              </a:path>
            </a:pathLst>
          </a:custGeom>
          <a:solidFill>
            <a:srgbClr val="C2B68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9709480" y="6190982"/>
            <a:ext cx="3830954" cy="3442335"/>
          </a:xfrm>
          <a:custGeom>
            <a:avLst/>
            <a:gdLst/>
            <a:ahLst/>
            <a:cxnLst/>
            <a:rect l="l" t="t" r="r" b="b"/>
            <a:pathLst>
              <a:path w="3830955" h="3442334">
                <a:moveTo>
                  <a:pt x="3830599" y="0"/>
                </a:moveTo>
                <a:lnTo>
                  <a:pt x="0" y="0"/>
                </a:lnTo>
                <a:lnTo>
                  <a:pt x="0" y="240766"/>
                </a:lnTo>
                <a:lnTo>
                  <a:pt x="0" y="3442297"/>
                </a:lnTo>
                <a:lnTo>
                  <a:pt x="3830599" y="3442297"/>
                </a:lnTo>
                <a:lnTo>
                  <a:pt x="3830599" y="240766"/>
                </a:lnTo>
                <a:lnTo>
                  <a:pt x="3830599" y="0"/>
                </a:lnTo>
                <a:close/>
              </a:path>
            </a:pathLst>
          </a:custGeom>
          <a:solidFill>
            <a:srgbClr val="B4A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1518551" y="6189966"/>
            <a:ext cx="3887470" cy="4354195"/>
          </a:xfrm>
          <a:custGeom>
            <a:avLst/>
            <a:gdLst/>
            <a:ahLst/>
            <a:cxnLst/>
            <a:rect l="l" t="t" r="r" b="b"/>
            <a:pathLst>
              <a:path w="3887470" h="4354195">
                <a:moveTo>
                  <a:pt x="3887317" y="0"/>
                </a:moveTo>
                <a:lnTo>
                  <a:pt x="0" y="0"/>
                </a:lnTo>
                <a:lnTo>
                  <a:pt x="0" y="241782"/>
                </a:lnTo>
                <a:lnTo>
                  <a:pt x="0" y="4354144"/>
                </a:lnTo>
                <a:lnTo>
                  <a:pt x="3887317" y="4354144"/>
                </a:lnTo>
                <a:lnTo>
                  <a:pt x="3887317" y="241782"/>
                </a:lnTo>
                <a:lnTo>
                  <a:pt x="3887317" y="0"/>
                </a:lnTo>
                <a:close/>
              </a:path>
            </a:pathLst>
          </a:custGeom>
          <a:solidFill>
            <a:srgbClr val="B4A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1518561" y="5964921"/>
            <a:ext cx="1950720" cy="467359"/>
          </a:xfrm>
          <a:custGeom>
            <a:avLst/>
            <a:gdLst/>
            <a:ahLst/>
            <a:cxnLst/>
            <a:rect l="l" t="t" r="r" b="b"/>
            <a:pathLst>
              <a:path w="1950720" h="467360">
                <a:moveTo>
                  <a:pt x="1950202" y="466826"/>
                </a:moveTo>
                <a:lnTo>
                  <a:pt x="0" y="466826"/>
                </a:lnTo>
                <a:lnTo>
                  <a:pt x="0" y="0"/>
                </a:lnTo>
                <a:lnTo>
                  <a:pt x="1950202" y="0"/>
                </a:lnTo>
                <a:lnTo>
                  <a:pt x="1950202" y="466826"/>
                </a:lnTo>
                <a:close/>
              </a:path>
            </a:pathLst>
          </a:custGeom>
          <a:solidFill>
            <a:srgbClr val="333B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5614479" y="6189966"/>
            <a:ext cx="3887470" cy="1217295"/>
          </a:xfrm>
          <a:custGeom>
            <a:avLst/>
            <a:gdLst/>
            <a:ahLst/>
            <a:cxnLst/>
            <a:rect l="l" t="t" r="r" b="b"/>
            <a:pathLst>
              <a:path w="3887470" h="1217295">
                <a:moveTo>
                  <a:pt x="3887317" y="0"/>
                </a:moveTo>
                <a:lnTo>
                  <a:pt x="0" y="0"/>
                </a:lnTo>
                <a:lnTo>
                  <a:pt x="0" y="241782"/>
                </a:lnTo>
                <a:lnTo>
                  <a:pt x="0" y="1217231"/>
                </a:lnTo>
                <a:lnTo>
                  <a:pt x="3887317" y="1217231"/>
                </a:lnTo>
                <a:lnTo>
                  <a:pt x="3887317" y="241782"/>
                </a:lnTo>
                <a:lnTo>
                  <a:pt x="3887317" y="0"/>
                </a:lnTo>
                <a:close/>
              </a:path>
            </a:pathLst>
          </a:custGeom>
          <a:solidFill>
            <a:srgbClr val="B4A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5614487" y="5964921"/>
            <a:ext cx="1631950" cy="467359"/>
          </a:xfrm>
          <a:custGeom>
            <a:avLst/>
            <a:gdLst/>
            <a:ahLst/>
            <a:cxnLst/>
            <a:rect l="l" t="t" r="r" b="b"/>
            <a:pathLst>
              <a:path w="1631950" h="467360">
                <a:moveTo>
                  <a:pt x="1631712" y="466826"/>
                </a:moveTo>
                <a:lnTo>
                  <a:pt x="0" y="466826"/>
                </a:lnTo>
                <a:lnTo>
                  <a:pt x="0" y="0"/>
                </a:lnTo>
                <a:lnTo>
                  <a:pt x="1631712" y="0"/>
                </a:lnTo>
                <a:lnTo>
                  <a:pt x="1631712" y="466826"/>
                </a:lnTo>
                <a:close/>
              </a:path>
            </a:pathLst>
          </a:custGeom>
          <a:solidFill>
            <a:srgbClr val="333B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5614479" y="7916290"/>
            <a:ext cx="3887470" cy="2626995"/>
          </a:xfrm>
          <a:custGeom>
            <a:avLst/>
            <a:gdLst/>
            <a:ahLst/>
            <a:cxnLst/>
            <a:rect l="l" t="t" r="r" b="b"/>
            <a:pathLst>
              <a:path w="3887470" h="2626995">
                <a:moveTo>
                  <a:pt x="3887317" y="0"/>
                </a:moveTo>
                <a:lnTo>
                  <a:pt x="0" y="0"/>
                </a:lnTo>
                <a:lnTo>
                  <a:pt x="0" y="240779"/>
                </a:lnTo>
                <a:lnTo>
                  <a:pt x="0" y="2626449"/>
                </a:lnTo>
                <a:lnTo>
                  <a:pt x="3887317" y="2626449"/>
                </a:lnTo>
                <a:lnTo>
                  <a:pt x="3887317" y="240779"/>
                </a:lnTo>
                <a:lnTo>
                  <a:pt x="3887317" y="0"/>
                </a:lnTo>
                <a:close/>
              </a:path>
            </a:pathLst>
          </a:custGeom>
          <a:solidFill>
            <a:srgbClr val="B4A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5614487" y="7690239"/>
            <a:ext cx="1950720" cy="467359"/>
          </a:xfrm>
          <a:custGeom>
            <a:avLst/>
            <a:gdLst/>
            <a:ahLst/>
            <a:cxnLst/>
            <a:rect l="l" t="t" r="r" b="b"/>
            <a:pathLst>
              <a:path w="1950720" h="467359">
                <a:moveTo>
                  <a:pt x="1950202" y="466826"/>
                </a:moveTo>
                <a:lnTo>
                  <a:pt x="0" y="466826"/>
                </a:lnTo>
                <a:lnTo>
                  <a:pt x="0" y="0"/>
                </a:lnTo>
                <a:lnTo>
                  <a:pt x="1950202" y="0"/>
                </a:lnTo>
                <a:lnTo>
                  <a:pt x="1950202" y="466826"/>
                </a:lnTo>
                <a:close/>
              </a:path>
            </a:pathLst>
          </a:custGeom>
          <a:solidFill>
            <a:srgbClr val="333B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9709492" y="5964921"/>
            <a:ext cx="1400810" cy="467359"/>
          </a:xfrm>
          <a:custGeom>
            <a:avLst/>
            <a:gdLst/>
            <a:ahLst/>
            <a:cxnLst/>
            <a:rect l="l" t="t" r="r" b="b"/>
            <a:pathLst>
              <a:path w="1400809" h="467360">
                <a:moveTo>
                  <a:pt x="1400480" y="466826"/>
                </a:moveTo>
                <a:lnTo>
                  <a:pt x="0" y="466826"/>
                </a:lnTo>
                <a:lnTo>
                  <a:pt x="0" y="0"/>
                </a:lnTo>
                <a:lnTo>
                  <a:pt x="1400480" y="0"/>
                </a:lnTo>
                <a:lnTo>
                  <a:pt x="1400480" y="466826"/>
                </a:lnTo>
                <a:close/>
              </a:path>
            </a:pathLst>
          </a:custGeom>
          <a:solidFill>
            <a:srgbClr val="333B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g object 30"/>
          <p:cNvSpPr/>
          <p:nvPr/>
        </p:nvSpPr>
        <p:spPr>
          <a:xfrm>
            <a:off x="1518551" y="11393931"/>
            <a:ext cx="3887470" cy="3329304"/>
          </a:xfrm>
          <a:custGeom>
            <a:avLst/>
            <a:gdLst/>
            <a:ahLst/>
            <a:cxnLst/>
            <a:rect l="l" t="t" r="r" b="b"/>
            <a:pathLst>
              <a:path w="3887470" h="3329305">
                <a:moveTo>
                  <a:pt x="3887317" y="0"/>
                </a:moveTo>
                <a:lnTo>
                  <a:pt x="0" y="0"/>
                </a:lnTo>
                <a:lnTo>
                  <a:pt x="0" y="241757"/>
                </a:lnTo>
                <a:lnTo>
                  <a:pt x="0" y="3328873"/>
                </a:lnTo>
                <a:lnTo>
                  <a:pt x="3887317" y="3328873"/>
                </a:lnTo>
                <a:lnTo>
                  <a:pt x="3887317" y="241757"/>
                </a:lnTo>
                <a:lnTo>
                  <a:pt x="3887317" y="0"/>
                </a:lnTo>
                <a:close/>
              </a:path>
            </a:pathLst>
          </a:custGeom>
          <a:solidFill>
            <a:srgbClr val="B4A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bg object 31"/>
          <p:cNvSpPr/>
          <p:nvPr/>
        </p:nvSpPr>
        <p:spPr>
          <a:xfrm>
            <a:off x="1518561" y="11168850"/>
            <a:ext cx="1736725" cy="467359"/>
          </a:xfrm>
          <a:custGeom>
            <a:avLst/>
            <a:gdLst/>
            <a:ahLst/>
            <a:cxnLst/>
            <a:rect l="l" t="t" r="r" b="b"/>
            <a:pathLst>
              <a:path w="1736725" h="467359">
                <a:moveTo>
                  <a:pt x="1736421" y="466826"/>
                </a:moveTo>
                <a:lnTo>
                  <a:pt x="0" y="466826"/>
                </a:lnTo>
                <a:lnTo>
                  <a:pt x="0" y="0"/>
                </a:lnTo>
                <a:lnTo>
                  <a:pt x="1736421" y="0"/>
                </a:lnTo>
                <a:lnTo>
                  <a:pt x="1736421" y="466826"/>
                </a:lnTo>
                <a:close/>
              </a:path>
            </a:pathLst>
          </a:custGeom>
          <a:solidFill>
            <a:srgbClr val="333B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bg object 32"/>
          <p:cNvSpPr/>
          <p:nvPr/>
        </p:nvSpPr>
        <p:spPr>
          <a:xfrm>
            <a:off x="1518551" y="15572612"/>
            <a:ext cx="3887470" cy="3023870"/>
          </a:xfrm>
          <a:custGeom>
            <a:avLst/>
            <a:gdLst/>
            <a:ahLst/>
            <a:cxnLst/>
            <a:rect l="l" t="t" r="r" b="b"/>
            <a:pathLst>
              <a:path w="3887470" h="3023869">
                <a:moveTo>
                  <a:pt x="3887317" y="0"/>
                </a:moveTo>
                <a:lnTo>
                  <a:pt x="0" y="0"/>
                </a:lnTo>
                <a:lnTo>
                  <a:pt x="0" y="241554"/>
                </a:lnTo>
                <a:lnTo>
                  <a:pt x="0" y="3023463"/>
                </a:lnTo>
                <a:lnTo>
                  <a:pt x="3887317" y="3023463"/>
                </a:lnTo>
                <a:lnTo>
                  <a:pt x="3887317" y="241554"/>
                </a:lnTo>
                <a:lnTo>
                  <a:pt x="3887317" y="0"/>
                </a:lnTo>
                <a:close/>
              </a:path>
            </a:pathLst>
          </a:custGeom>
          <a:solidFill>
            <a:srgbClr val="B4A7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bg object 33"/>
          <p:cNvSpPr/>
          <p:nvPr/>
        </p:nvSpPr>
        <p:spPr>
          <a:xfrm>
            <a:off x="1518561" y="15347337"/>
            <a:ext cx="2011680" cy="467359"/>
          </a:xfrm>
          <a:custGeom>
            <a:avLst/>
            <a:gdLst/>
            <a:ahLst/>
            <a:cxnLst/>
            <a:rect l="l" t="t" r="r" b="b"/>
            <a:pathLst>
              <a:path w="2011679" h="467359">
                <a:moveTo>
                  <a:pt x="2011282" y="466826"/>
                </a:moveTo>
                <a:lnTo>
                  <a:pt x="0" y="466826"/>
                </a:lnTo>
                <a:lnTo>
                  <a:pt x="0" y="0"/>
                </a:lnTo>
                <a:lnTo>
                  <a:pt x="2011282" y="0"/>
                </a:lnTo>
                <a:lnTo>
                  <a:pt x="2011282" y="466826"/>
                </a:lnTo>
                <a:close/>
              </a:path>
            </a:pathLst>
          </a:custGeom>
          <a:solidFill>
            <a:srgbClr val="333B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bg object 34"/>
          <p:cNvSpPr/>
          <p:nvPr/>
        </p:nvSpPr>
        <p:spPr>
          <a:xfrm>
            <a:off x="6319622" y="12085916"/>
            <a:ext cx="1516380" cy="1383030"/>
          </a:xfrm>
          <a:custGeom>
            <a:avLst/>
            <a:gdLst/>
            <a:ahLst/>
            <a:cxnLst/>
            <a:rect l="l" t="t" r="r" b="b"/>
            <a:pathLst>
              <a:path w="1516379" h="1383030">
                <a:moveTo>
                  <a:pt x="1516087" y="0"/>
                </a:moveTo>
                <a:lnTo>
                  <a:pt x="1137069" y="481406"/>
                </a:lnTo>
                <a:lnTo>
                  <a:pt x="758050" y="506095"/>
                </a:lnTo>
                <a:lnTo>
                  <a:pt x="379018" y="962812"/>
                </a:lnTo>
                <a:lnTo>
                  <a:pt x="0" y="1160322"/>
                </a:lnTo>
                <a:lnTo>
                  <a:pt x="0" y="1382509"/>
                </a:lnTo>
                <a:lnTo>
                  <a:pt x="379018" y="1333131"/>
                </a:lnTo>
                <a:lnTo>
                  <a:pt x="758050" y="814692"/>
                </a:lnTo>
                <a:lnTo>
                  <a:pt x="1137069" y="975156"/>
                </a:lnTo>
                <a:lnTo>
                  <a:pt x="1516087" y="518439"/>
                </a:lnTo>
                <a:lnTo>
                  <a:pt x="1516087" y="0"/>
                </a:lnTo>
                <a:close/>
              </a:path>
            </a:pathLst>
          </a:custGeom>
          <a:solidFill>
            <a:srgbClr val="333B33">
              <a:alpha val="64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bg object 35"/>
          <p:cNvSpPr/>
          <p:nvPr/>
        </p:nvSpPr>
        <p:spPr>
          <a:xfrm>
            <a:off x="6319622" y="12604355"/>
            <a:ext cx="1516380" cy="1012190"/>
          </a:xfrm>
          <a:custGeom>
            <a:avLst/>
            <a:gdLst/>
            <a:ahLst/>
            <a:cxnLst/>
            <a:rect l="l" t="t" r="r" b="b"/>
            <a:pathLst>
              <a:path w="1516379" h="1012190">
                <a:moveTo>
                  <a:pt x="1516087" y="0"/>
                </a:moveTo>
                <a:lnTo>
                  <a:pt x="1137069" y="456717"/>
                </a:lnTo>
                <a:lnTo>
                  <a:pt x="758050" y="296252"/>
                </a:lnTo>
                <a:lnTo>
                  <a:pt x="379018" y="814692"/>
                </a:lnTo>
                <a:lnTo>
                  <a:pt x="0" y="864069"/>
                </a:lnTo>
                <a:lnTo>
                  <a:pt x="0" y="1012190"/>
                </a:lnTo>
                <a:lnTo>
                  <a:pt x="379018" y="864069"/>
                </a:lnTo>
                <a:lnTo>
                  <a:pt x="758050" y="543128"/>
                </a:lnTo>
                <a:lnTo>
                  <a:pt x="1137069" y="641883"/>
                </a:lnTo>
                <a:lnTo>
                  <a:pt x="1516087" y="617194"/>
                </a:lnTo>
                <a:lnTo>
                  <a:pt x="1516087" y="0"/>
                </a:lnTo>
                <a:close/>
              </a:path>
            </a:pathLst>
          </a:custGeom>
          <a:solidFill>
            <a:srgbClr val="F1E6B8">
              <a:alpha val="64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bg object 36"/>
          <p:cNvSpPr/>
          <p:nvPr/>
        </p:nvSpPr>
        <p:spPr>
          <a:xfrm>
            <a:off x="6319622" y="13147483"/>
            <a:ext cx="1516380" cy="469265"/>
          </a:xfrm>
          <a:custGeom>
            <a:avLst/>
            <a:gdLst/>
            <a:ahLst/>
            <a:cxnLst/>
            <a:rect l="l" t="t" r="r" b="b"/>
            <a:pathLst>
              <a:path w="1516379" h="469265">
                <a:moveTo>
                  <a:pt x="1516087" y="74066"/>
                </a:moveTo>
                <a:lnTo>
                  <a:pt x="1137069" y="98755"/>
                </a:lnTo>
                <a:lnTo>
                  <a:pt x="758050" y="0"/>
                </a:lnTo>
                <a:lnTo>
                  <a:pt x="379018" y="320941"/>
                </a:lnTo>
                <a:lnTo>
                  <a:pt x="0" y="469061"/>
                </a:lnTo>
                <a:lnTo>
                  <a:pt x="379018" y="469061"/>
                </a:lnTo>
                <a:lnTo>
                  <a:pt x="758050" y="469061"/>
                </a:lnTo>
                <a:lnTo>
                  <a:pt x="1137069" y="469061"/>
                </a:lnTo>
                <a:lnTo>
                  <a:pt x="1516087" y="469061"/>
                </a:lnTo>
                <a:lnTo>
                  <a:pt x="1516087" y="74066"/>
                </a:lnTo>
                <a:close/>
              </a:path>
            </a:pathLst>
          </a:custGeom>
          <a:solidFill>
            <a:srgbClr val="F5F5E8">
              <a:alpha val="64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bg object 37"/>
          <p:cNvSpPr/>
          <p:nvPr/>
        </p:nvSpPr>
        <p:spPr>
          <a:xfrm>
            <a:off x="6319630" y="13048726"/>
            <a:ext cx="379095" cy="198120"/>
          </a:xfrm>
          <a:custGeom>
            <a:avLst/>
            <a:gdLst/>
            <a:ahLst/>
            <a:cxnLst/>
            <a:rect l="l" t="t" r="r" b="b"/>
            <a:pathLst>
              <a:path w="379095" h="198119">
                <a:moveTo>
                  <a:pt x="0" y="197500"/>
                </a:moveTo>
                <a:lnTo>
                  <a:pt x="379022" y="0"/>
                </a:lnTo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bg object 38"/>
          <p:cNvSpPr/>
          <p:nvPr/>
        </p:nvSpPr>
        <p:spPr>
          <a:xfrm>
            <a:off x="6319630" y="13048726"/>
            <a:ext cx="379095" cy="198120"/>
          </a:xfrm>
          <a:custGeom>
            <a:avLst/>
            <a:gdLst/>
            <a:ahLst/>
            <a:cxnLst/>
            <a:rect l="l" t="t" r="r" b="b"/>
            <a:pathLst>
              <a:path w="379095" h="198119">
                <a:moveTo>
                  <a:pt x="0" y="197500"/>
                </a:moveTo>
                <a:lnTo>
                  <a:pt x="379022" y="0"/>
                </a:lnTo>
              </a:path>
            </a:pathLst>
          </a:custGeom>
          <a:ln w="3175">
            <a:solidFill>
              <a:srgbClr val="333B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bg object 39"/>
          <p:cNvSpPr/>
          <p:nvPr/>
        </p:nvSpPr>
        <p:spPr>
          <a:xfrm>
            <a:off x="6698652" y="12592006"/>
            <a:ext cx="379095" cy="457200"/>
          </a:xfrm>
          <a:custGeom>
            <a:avLst/>
            <a:gdLst/>
            <a:ahLst/>
            <a:cxnLst/>
            <a:rect l="l" t="t" r="r" b="b"/>
            <a:pathLst>
              <a:path w="379095" h="457200">
                <a:moveTo>
                  <a:pt x="0" y="456719"/>
                </a:moveTo>
                <a:lnTo>
                  <a:pt x="379022" y="0"/>
                </a:lnTo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bg object 40"/>
          <p:cNvSpPr/>
          <p:nvPr/>
        </p:nvSpPr>
        <p:spPr>
          <a:xfrm>
            <a:off x="6698652" y="12592006"/>
            <a:ext cx="379095" cy="457200"/>
          </a:xfrm>
          <a:custGeom>
            <a:avLst/>
            <a:gdLst/>
            <a:ahLst/>
            <a:cxnLst/>
            <a:rect l="l" t="t" r="r" b="b"/>
            <a:pathLst>
              <a:path w="379095" h="457200">
                <a:moveTo>
                  <a:pt x="0" y="456719"/>
                </a:moveTo>
                <a:lnTo>
                  <a:pt x="379022" y="0"/>
                </a:lnTo>
              </a:path>
            </a:pathLst>
          </a:custGeom>
          <a:ln w="3175">
            <a:solidFill>
              <a:srgbClr val="333B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bg object 41"/>
          <p:cNvSpPr/>
          <p:nvPr/>
        </p:nvSpPr>
        <p:spPr>
          <a:xfrm>
            <a:off x="7077675" y="12567319"/>
            <a:ext cx="379095" cy="24765"/>
          </a:xfrm>
          <a:custGeom>
            <a:avLst/>
            <a:gdLst/>
            <a:ahLst/>
            <a:cxnLst/>
            <a:rect l="l" t="t" r="r" b="b"/>
            <a:pathLst>
              <a:path w="379095" h="24765">
                <a:moveTo>
                  <a:pt x="0" y="24687"/>
                </a:moveTo>
                <a:lnTo>
                  <a:pt x="379022" y="0"/>
                </a:lnTo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bg object 42"/>
          <p:cNvSpPr/>
          <p:nvPr/>
        </p:nvSpPr>
        <p:spPr>
          <a:xfrm>
            <a:off x="7077675" y="12567319"/>
            <a:ext cx="379095" cy="24765"/>
          </a:xfrm>
          <a:custGeom>
            <a:avLst/>
            <a:gdLst/>
            <a:ahLst/>
            <a:cxnLst/>
            <a:rect l="l" t="t" r="r" b="b"/>
            <a:pathLst>
              <a:path w="379095" h="24765">
                <a:moveTo>
                  <a:pt x="0" y="24687"/>
                </a:moveTo>
                <a:lnTo>
                  <a:pt x="379022" y="0"/>
                </a:lnTo>
              </a:path>
            </a:pathLst>
          </a:custGeom>
          <a:ln w="3175">
            <a:solidFill>
              <a:srgbClr val="333B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bg object 43"/>
          <p:cNvSpPr/>
          <p:nvPr/>
        </p:nvSpPr>
        <p:spPr>
          <a:xfrm>
            <a:off x="7456698" y="12085911"/>
            <a:ext cx="379095" cy="481965"/>
          </a:xfrm>
          <a:custGeom>
            <a:avLst/>
            <a:gdLst/>
            <a:ahLst/>
            <a:cxnLst/>
            <a:rect l="l" t="t" r="r" b="b"/>
            <a:pathLst>
              <a:path w="379095" h="481965">
                <a:moveTo>
                  <a:pt x="0" y="481407"/>
                </a:moveTo>
                <a:lnTo>
                  <a:pt x="379022" y="0"/>
                </a:lnTo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bg object 44"/>
          <p:cNvSpPr/>
          <p:nvPr/>
        </p:nvSpPr>
        <p:spPr>
          <a:xfrm>
            <a:off x="7456698" y="12085911"/>
            <a:ext cx="379095" cy="481965"/>
          </a:xfrm>
          <a:custGeom>
            <a:avLst/>
            <a:gdLst/>
            <a:ahLst/>
            <a:cxnLst/>
            <a:rect l="l" t="t" r="r" b="b"/>
            <a:pathLst>
              <a:path w="379095" h="481965">
                <a:moveTo>
                  <a:pt x="0" y="481407"/>
                </a:moveTo>
                <a:lnTo>
                  <a:pt x="379022" y="0"/>
                </a:lnTo>
              </a:path>
            </a:pathLst>
          </a:custGeom>
          <a:ln w="3175">
            <a:solidFill>
              <a:srgbClr val="333B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bg object 45"/>
          <p:cNvSpPr/>
          <p:nvPr/>
        </p:nvSpPr>
        <p:spPr>
          <a:xfrm>
            <a:off x="6319630" y="13419039"/>
            <a:ext cx="379095" cy="49530"/>
          </a:xfrm>
          <a:custGeom>
            <a:avLst/>
            <a:gdLst/>
            <a:ahLst/>
            <a:cxnLst/>
            <a:rect l="l" t="t" r="r" b="b"/>
            <a:pathLst>
              <a:path w="379095" h="49530">
                <a:moveTo>
                  <a:pt x="0" y="49375"/>
                </a:moveTo>
                <a:lnTo>
                  <a:pt x="379022" y="0"/>
                </a:lnTo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bg object 46"/>
          <p:cNvSpPr/>
          <p:nvPr/>
        </p:nvSpPr>
        <p:spPr>
          <a:xfrm>
            <a:off x="6319630" y="13419039"/>
            <a:ext cx="379095" cy="49530"/>
          </a:xfrm>
          <a:custGeom>
            <a:avLst/>
            <a:gdLst/>
            <a:ahLst/>
            <a:cxnLst/>
            <a:rect l="l" t="t" r="r" b="b"/>
            <a:pathLst>
              <a:path w="379095" h="49530">
                <a:moveTo>
                  <a:pt x="0" y="49375"/>
                </a:moveTo>
                <a:lnTo>
                  <a:pt x="379022" y="0"/>
                </a:lnTo>
              </a:path>
            </a:pathLst>
          </a:custGeom>
          <a:ln w="3175">
            <a:solidFill>
              <a:srgbClr val="F1E6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bg object 47"/>
          <p:cNvSpPr/>
          <p:nvPr/>
        </p:nvSpPr>
        <p:spPr>
          <a:xfrm>
            <a:off x="6698652" y="12900601"/>
            <a:ext cx="379095" cy="518795"/>
          </a:xfrm>
          <a:custGeom>
            <a:avLst/>
            <a:gdLst/>
            <a:ahLst/>
            <a:cxnLst/>
            <a:rect l="l" t="t" r="r" b="b"/>
            <a:pathLst>
              <a:path w="379095" h="518794">
                <a:moveTo>
                  <a:pt x="0" y="518438"/>
                </a:moveTo>
                <a:lnTo>
                  <a:pt x="379022" y="0"/>
                </a:lnTo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bg object 48"/>
          <p:cNvSpPr/>
          <p:nvPr/>
        </p:nvSpPr>
        <p:spPr>
          <a:xfrm>
            <a:off x="6698652" y="12900601"/>
            <a:ext cx="379095" cy="518795"/>
          </a:xfrm>
          <a:custGeom>
            <a:avLst/>
            <a:gdLst/>
            <a:ahLst/>
            <a:cxnLst/>
            <a:rect l="l" t="t" r="r" b="b"/>
            <a:pathLst>
              <a:path w="379095" h="518794">
                <a:moveTo>
                  <a:pt x="0" y="518438"/>
                </a:moveTo>
                <a:lnTo>
                  <a:pt x="379022" y="0"/>
                </a:lnTo>
              </a:path>
            </a:pathLst>
          </a:custGeom>
          <a:ln w="3175">
            <a:solidFill>
              <a:srgbClr val="F1E6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bg object 49"/>
          <p:cNvSpPr/>
          <p:nvPr/>
        </p:nvSpPr>
        <p:spPr>
          <a:xfrm>
            <a:off x="7077675" y="12900601"/>
            <a:ext cx="379095" cy="160655"/>
          </a:xfrm>
          <a:custGeom>
            <a:avLst/>
            <a:gdLst/>
            <a:ahLst/>
            <a:cxnLst/>
            <a:rect l="l" t="t" r="r" b="b"/>
            <a:pathLst>
              <a:path w="379095" h="160655">
                <a:moveTo>
                  <a:pt x="379022" y="160469"/>
                </a:moveTo>
                <a:lnTo>
                  <a:pt x="0" y="0"/>
                </a:lnTo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bg object 50"/>
          <p:cNvSpPr/>
          <p:nvPr/>
        </p:nvSpPr>
        <p:spPr>
          <a:xfrm>
            <a:off x="7077675" y="12900601"/>
            <a:ext cx="379095" cy="160655"/>
          </a:xfrm>
          <a:custGeom>
            <a:avLst/>
            <a:gdLst/>
            <a:ahLst/>
            <a:cxnLst/>
            <a:rect l="l" t="t" r="r" b="b"/>
            <a:pathLst>
              <a:path w="379095" h="160655">
                <a:moveTo>
                  <a:pt x="0" y="0"/>
                </a:moveTo>
                <a:lnTo>
                  <a:pt x="379022" y="160469"/>
                </a:lnTo>
              </a:path>
            </a:pathLst>
          </a:custGeom>
          <a:ln w="3175">
            <a:solidFill>
              <a:srgbClr val="F1E6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bg object 51"/>
          <p:cNvSpPr/>
          <p:nvPr/>
        </p:nvSpPr>
        <p:spPr>
          <a:xfrm>
            <a:off x="7456698" y="12604350"/>
            <a:ext cx="379095" cy="457200"/>
          </a:xfrm>
          <a:custGeom>
            <a:avLst/>
            <a:gdLst/>
            <a:ahLst/>
            <a:cxnLst/>
            <a:rect l="l" t="t" r="r" b="b"/>
            <a:pathLst>
              <a:path w="379095" h="457200">
                <a:moveTo>
                  <a:pt x="0" y="456719"/>
                </a:moveTo>
                <a:lnTo>
                  <a:pt x="379022" y="0"/>
                </a:lnTo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bg object 52"/>
          <p:cNvSpPr/>
          <p:nvPr/>
        </p:nvSpPr>
        <p:spPr>
          <a:xfrm>
            <a:off x="7456698" y="12604350"/>
            <a:ext cx="379095" cy="457200"/>
          </a:xfrm>
          <a:custGeom>
            <a:avLst/>
            <a:gdLst/>
            <a:ahLst/>
            <a:cxnLst/>
            <a:rect l="l" t="t" r="r" b="b"/>
            <a:pathLst>
              <a:path w="379095" h="457200">
                <a:moveTo>
                  <a:pt x="0" y="456719"/>
                </a:moveTo>
                <a:lnTo>
                  <a:pt x="379022" y="0"/>
                </a:lnTo>
              </a:path>
            </a:pathLst>
          </a:custGeom>
          <a:ln w="3175">
            <a:solidFill>
              <a:srgbClr val="F1E6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bg object 53"/>
          <p:cNvSpPr/>
          <p:nvPr/>
        </p:nvSpPr>
        <p:spPr>
          <a:xfrm>
            <a:off x="6319630" y="13468415"/>
            <a:ext cx="379095" cy="148590"/>
          </a:xfrm>
          <a:custGeom>
            <a:avLst/>
            <a:gdLst/>
            <a:ahLst/>
            <a:cxnLst/>
            <a:rect l="l" t="t" r="r" b="b"/>
            <a:pathLst>
              <a:path w="379095" h="148590">
                <a:moveTo>
                  <a:pt x="0" y="148125"/>
                </a:moveTo>
                <a:lnTo>
                  <a:pt x="379022" y="0"/>
                </a:lnTo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bg object 54"/>
          <p:cNvSpPr/>
          <p:nvPr/>
        </p:nvSpPr>
        <p:spPr>
          <a:xfrm>
            <a:off x="6319630" y="13468415"/>
            <a:ext cx="379095" cy="148590"/>
          </a:xfrm>
          <a:custGeom>
            <a:avLst/>
            <a:gdLst/>
            <a:ahLst/>
            <a:cxnLst/>
            <a:rect l="l" t="t" r="r" b="b"/>
            <a:pathLst>
              <a:path w="379095" h="148590">
                <a:moveTo>
                  <a:pt x="0" y="148125"/>
                </a:moveTo>
                <a:lnTo>
                  <a:pt x="379022" y="0"/>
                </a:lnTo>
              </a:path>
            </a:pathLst>
          </a:custGeom>
          <a:ln w="3175">
            <a:solidFill>
              <a:srgbClr val="F5F5E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bg object 55"/>
          <p:cNvSpPr/>
          <p:nvPr/>
        </p:nvSpPr>
        <p:spPr>
          <a:xfrm>
            <a:off x="6698652" y="13147476"/>
            <a:ext cx="379095" cy="321310"/>
          </a:xfrm>
          <a:custGeom>
            <a:avLst/>
            <a:gdLst/>
            <a:ahLst/>
            <a:cxnLst/>
            <a:rect l="l" t="t" r="r" b="b"/>
            <a:pathLst>
              <a:path w="379095" h="321309">
                <a:moveTo>
                  <a:pt x="0" y="320938"/>
                </a:moveTo>
                <a:lnTo>
                  <a:pt x="379022" y="0"/>
                </a:lnTo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bg object 56"/>
          <p:cNvSpPr/>
          <p:nvPr/>
        </p:nvSpPr>
        <p:spPr>
          <a:xfrm>
            <a:off x="6698652" y="13147476"/>
            <a:ext cx="379095" cy="321310"/>
          </a:xfrm>
          <a:custGeom>
            <a:avLst/>
            <a:gdLst/>
            <a:ahLst/>
            <a:cxnLst/>
            <a:rect l="l" t="t" r="r" b="b"/>
            <a:pathLst>
              <a:path w="379095" h="321309">
                <a:moveTo>
                  <a:pt x="0" y="320938"/>
                </a:moveTo>
                <a:lnTo>
                  <a:pt x="379022" y="0"/>
                </a:lnTo>
              </a:path>
            </a:pathLst>
          </a:custGeom>
          <a:ln w="3175">
            <a:solidFill>
              <a:srgbClr val="F5F5E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bg object 57"/>
          <p:cNvSpPr/>
          <p:nvPr/>
        </p:nvSpPr>
        <p:spPr>
          <a:xfrm>
            <a:off x="7077675" y="13147476"/>
            <a:ext cx="379095" cy="99060"/>
          </a:xfrm>
          <a:custGeom>
            <a:avLst/>
            <a:gdLst/>
            <a:ahLst/>
            <a:cxnLst/>
            <a:rect l="l" t="t" r="r" b="b"/>
            <a:pathLst>
              <a:path w="379095" h="99059">
                <a:moveTo>
                  <a:pt x="379022" y="98750"/>
                </a:moveTo>
                <a:lnTo>
                  <a:pt x="0" y="0"/>
                </a:lnTo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bg object 58"/>
          <p:cNvSpPr/>
          <p:nvPr/>
        </p:nvSpPr>
        <p:spPr>
          <a:xfrm>
            <a:off x="7077675" y="13147476"/>
            <a:ext cx="379095" cy="99060"/>
          </a:xfrm>
          <a:custGeom>
            <a:avLst/>
            <a:gdLst/>
            <a:ahLst/>
            <a:cxnLst/>
            <a:rect l="l" t="t" r="r" b="b"/>
            <a:pathLst>
              <a:path w="379095" h="99059">
                <a:moveTo>
                  <a:pt x="0" y="0"/>
                </a:moveTo>
                <a:lnTo>
                  <a:pt x="379022" y="98750"/>
                </a:lnTo>
              </a:path>
            </a:pathLst>
          </a:custGeom>
          <a:ln w="3175">
            <a:solidFill>
              <a:srgbClr val="F5F5E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bg object 59"/>
          <p:cNvSpPr/>
          <p:nvPr/>
        </p:nvSpPr>
        <p:spPr>
          <a:xfrm>
            <a:off x="7456698" y="13221539"/>
            <a:ext cx="379095" cy="24765"/>
          </a:xfrm>
          <a:custGeom>
            <a:avLst/>
            <a:gdLst/>
            <a:ahLst/>
            <a:cxnLst/>
            <a:rect l="l" t="t" r="r" b="b"/>
            <a:pathLst>
              <a:path w="379095" h="24765">
                <a:moveTo>
                  <a:pt x="0" y="24687"/>
                </a:moveTo>
                <a:lnTo>
                  <a:pt x="379022" y="0"/>
                </a:lnTo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bg object 60"/>
          <p:cNvSpPr/>
          <p:nvPr/>
        </p:nvSpPr>
        <p:spPr>
          <a:xfrm>
            <a:off x="7456698" y="13221539"/>
            <a:ext cx="379095" cy="24765"/>
          </a:xfrm>
          <a:custGeom>
            <a:avLst/>
            <a:gdLst/>
            <a:ahLst/>
            <a:cxnLst/>
            <a:rect l="l" t="t" r="r" b="b"/>
            <a:pathLst>
              <a:path w="379095" h="24765">
                <a:moveTo>
                  <a:pt x="0" y="24687"/>
                </a:moveTo>
                <a:lnTo>
                  <a:pt x="379022" y="0"/>
                </a:lnTo>
              </a:path>
            </a:pathLst>
          </a:custGeom>
          <a:ln w="3175">
            <a:solidFill>
              <a:srgbClr val="F5F5E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02362" y="1207563"/>
            <a:ext cx="7676525" cy="74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5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4062" y="4623943"/>
            <a:ext cx="1357312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127625" y="18696814"/>
            <a:ext cx="482600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54062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858500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87335" y="13629947"/>
            <a:ext cx="77470" cy="1371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700" spc="30">
                <a:latin typeface="Verdana"/>
                <a:cs typeface="Verdana"/>
              </a:rPr>
              <a:t>A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64892" y="13629947"/>
            <a:ext cx="77470" cy="1371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700" spc="25">
                <a:latin typeface="Verdana"/>
                <a:cs typeface="Verdana"/>
              </a:rPr>
              <a:t>B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42212" y="13629947"/>
            <a:ext cx="82550" cy="1371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700" spc="55">
                <a:latin typeface="Verdana"/>
                <a:cs typeface="Verdana"/>
              </a:rPr>
              <a:t>C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21318" y="13629947"/>
            <a:ext cx="81280" cy="1371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700" spc="-5">
                <a:latin typeface="Verdana"/>
                <a:cs typeface="Verdana"/>
              </a:rPr>
              <a:t>D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05407" y="13629947"/>
            <a:ext cx="70485" cy="1371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700" spc="5">
                <a:latin typeface="Verdana"/>
                <a:cs typeface="Verdana"/>
              </a:rPr>
              <a:t>E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01713" y="13546098"/>
            <a:ext cx="74295" cy="1371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700" spc="35">
                <a:latin typeface="Verdana"/>
                <a:cs typeface="Verdana"/>
              </a:rPr>
              <a:t>0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44933" y="13299223"/>
            <a:ext cx="131445" cy="1371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700" spc="-5">
                <a:latin typeface="Verdana"/>
                <a:cs typeface="Verdana"/>
              </a:rPr>
              <a:t>2</a:t>
            </a:r>
            <a:r>
              <a:rPr dirty="0" sz="700" spc="35">
                <a:latin typeface="Verdana"/>
                <a:cs typeface="Verdana"/>
              </a:rPr>
              <a:t>0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01185" y="11817970"/>
            <a:ext cx="175260" cy="1371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2540">
              <a:lnSpc>
                <a:spcPct val="100000"/>
              </a:lnSpc>
              <a:spcBef>
                <a:spcPts val="130"/>
              </a:spcBef>
            </a:pPr>
            <a:r>
              <a:rPr dirty="0" sz="700" spc="-145">
                <a:latin typeface="Verdana"/>
                <a:cs typeface="Verdana"/>
              </a:rPr>
              <a:t>1</a:t>
            </a:r>
            <a:r>
              <a:rPr dirty="0" sz="700" spc="15">
                <a:latin typeface="Verdana"/>
                <a:cs typeface="Verdana"/>
              </a:rPr>
              <a:t>4</a:t>
            </a:r>
            <a:r>
              <a:rPr dirty="0" sz="700" spc="35">
                <a:latin typeface="Verdana"/>
                <a:cs typeface="Verdana"/>
              </a:rPr>
              <a:t>0</a:t>
            </a:r>
            <a:endParaRPr sz="7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00">
              <a:latin typeface="Verdana"/>
              <a:cs typeface="Verdana"/>
            </a:endParaRPr>
          </a:p>
          <a:p>
            <a:pPr marL="3810">
              <a:lnSpc>
                <a:spcPct val="100000"/>
              </a:lnSpc>
            </a:pPr>
            <a:r>
              <a:rPr dirty="0" sz="700" spc="-130">
                <a:latin typeface="Verdana"/>
                <a:cs typeface="Verdana"/>
              </a:rPr>
              <a:t>1</a:t>
            </a:r>
            <a:r>
              <a:rPr dirty="0" sz="700" spc="-5">
                <a:latin typeface="Verdana"/>
                <a:cs typeface="Verdana"/>
              </a:rPr>
              <a:t>2</a:t>
            </a:r>
            <a:r>
              <a:rPr dirty="0" sz="700" spc="35">
                <a:latin typeface="Verdana"/>
                <a:cs typeface="Verdana"/>
              </a:rPr>
              <a:t>0</a:t>
            </a:r>
            <a:endParaRPr sz="7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r>
              <a:rPr dirty="0" sz="700" spc="-140">
                <a:latin typeface="Verdana"/>
                <a:cs typeface="Verdana"/>
              </a:rPr>
              <a:t>1</a:t>
            </a:r>
            <a:r>
              <a:rPr dirty="0" sz="700" spc="35">
                <a:latin typeface="Verdana"/>
                <a:cs typeface="Verdana"/>
              </a:rPr>
              <a:t>00</a:t>
            </a:r>
            <a:endParaRPr sz="7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00">
              <a:latin typeface="Verdana"/>
              <a:cs typeface="Verdana"/>
            </a:endParaRPr>
          </a:p>
          <a:p>
            <a:pPr marL="39370">
              <a:lnSpc>
                <a:spcPct val="100000"/>
              </a:lnSpc>
            </a:pPr>
            <a:r>
              <a:rPr dirty="0" sz="700" spc="30">
                <a:latin typeface="Verdana"/>
                <a:cs typeface="Verdana"/>
              </a:rPr>
              <a:t>8</a:t>
            </a:r>
            <a:r>
              <a:rPr dirty="0" sz="700" spc="35">
                <a:latin typeface="Verdana"/>
                <a:cs typeface="Verdana"/>
              </a:rPr>
              <a:t>0</a:t>
            </a:r>
            <a:endParaRPr sz="7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00">
              <a:latin typeface="Verdana"/>
              <a:cs typeface="Verdana"/>
            </a:endParaRPr>
          </a:p>
          <a:p>
            <a:pPr marL="40640">
              <a:lnSpc>
                <a:spcPct val="100000"/>
              </a:lnSpc>
            </a:pPr>
            <a:r>
              <a:rPr dirty="0" sz="700" spc="20">
                <a:latin typeface="Verdana"/>
                <a:cs typeface="Verdana"/>
              </a:rPr>
              <a:t>6</a:t>
            </a:r>
            <a:r>
              <a:rPr dirty="0" sz="700" spc="35">
                <a:latin typeface="Verdana"/>
                <a:cs typeface="Verdana"/>
              </a:rPr>
              <a:t>0</a:t>
            </a:r>
            <a:endParaRPr sz="7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00">
              <a:latin typeface="Verdana"/>
              <a:cs typeface="Verdana"/>
            </a:endParaRPr>
          </a:p>
          <a:p>
            <a:pPr marL="40640">
              <a:lnSpc>
                <a:spcPct val="100000"/>
              </a:lnSpc>
            </a:pPr>
            <a:r>
              <a:rPr dirty="0" sz="700" spc="15">
                <a:latin typeface="Verdana"/>
                <a:cs typeface="Verdana"/>
              </a:rPr>
              <a:t>4</a:t>
            </a:r>
            <a:r>
              <a:rPr dirty="0" sz="700" spc="35">
                <a:latin typeface="Verdana"/>
                <a:cs typeface="Verdana"/>
              </a:rPr>
              <a:t>0</a:t>
            </a:r>
            <a:endParaRPr sz="7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8729638" y="11882607"/>
            <a:ext cx="1986280" cy="1806575"/>
            <a:chOff x="8729638" y="11882607"/>
            <a:chExt cx="1986280" cy="1806575"/>
          </a:xfrm>
        </p:grpSpPr>
        <p:sp>
          <p:nvSpPr>
            <p:cNvPr id="11" name="object 11"/>
            <p:cNvSpPr/>
            <p:nvPr/>
          </p:nvSpPr>
          <p:spPr>
            <a:xfrm>
              <a:off x="8729638" y="12009200"/>
              <a:ext cx="1978660" cy="1676400"/>
            </a:xfrm>
            <a:custGeom>
              <a:avLst/>
              <a:gdLst/>
              <a:ahLst/>
              <a:cxnLst/>
              <a:rect l="l" t="t" r="r" b="b"/>
              <a:pathLst>
                <a:path w="1978659" h="1676400">
                  <a:moveTo>
                    <a:pt x="1405224" y="596899"/>
                  </a:moveTo>
                  <a:lnTo>
                    <a:pt x="634236" y="596899"/>
                  </a:lnTo>
                  <a:lnTo>
                    <a:pt x="656177" y="584199"/>
                  </a:lnTo>
                  <a:lnTo>
                    <a:pt x="679022" y="558799"/>
                  </a:lnTo>
                  <a:lnTo>
                    <a:pt x="710424" y="507999"/>
                  </a:lnTo>
                  <a:lnTo>
                    <a:pt x="737973" y="457199"/>
                  </a:lnTo>
                  <a:lnTo>
                    <a:pt x="751005" y="419099"/>
                  </a:lnTo>
                  <a:lnTo>
                    <a:pt x="763916" y="380999"/>
                  </a:lnTo>
                  <a:lnTo>
                    <a:pt x="776986" y="342899"/>
                  </a:lnTo>
                  <a:lnTo>
                    <a:pt x="790496" y="304799"/>
                  </a:lnTo>
                  <a:lnTo>
                    <a:pt x="804727" y="266699"/>
                  </a:lnTo>
                  <a:lnTo>
                    <a:pt x="819960" y="228599"/>
                  </a:lnTo>
                  <a:lnTo>
                    <a:pt x="836474" y="190499"/>
                  </a:lnTo>
                  <a:lnTo>
                    <a:pt x="854551" y="165099"/>
                  </a:lnTo>
                  <a:lnTo>
                    <a:pt x="874471" y="126999"/>
                  </a:lnTo>
                  <a:lnTo>
                    <a:pt x="896515" y="88899"/>
                  </a:lnTo>
                  <a:lnTo>
                    <a:pt x="948096" y="38099"/>
                  </a:lnTo>
                  <a:lnTo>
                    <a:pt x="1011541" y="12699"/>
                  </a:lnTo>
                  <a:lnTo>
                    <a:pt x="1048413" y="0"/>
                  </a:lnTo>
                  <a:lnTo>
                    <a:pt x="1133861" y="0"/>
                  </a:lnTo>
                  <a:lnTo>
                    <a:pt x="1182998" y="12699"/>
                  </a:lnTo>
                  <a:lnTo>
                    <a:pt x="1249899" y="38099"/>
                  </a:lnTo>
                  <a:lnTo>
                    <a:pt x="1301221" y="76199"/>
                  </a:lnTo>
                  <a:lnTo>
                    <a:pt x="1321713" y="114299"/>
                  </a:lnTo>
                  <a:lnTo>
                    <a:pt x="1339118" y="139699"/>
                  </a:lnTo>
                  <a:lnTo>
                    <a:pt x="1353705" y="177799"/>
                  </a:lnTo>
                  <a:lnTo>
                    <a:pt x="1365745" y="203199"/>
                  </a:lnTo>
                  <a:lnTo>
                    <a:pt x="1375505" y="241299"/>
                  </a:lnTo>
                  <a:lnTo>
                    <a:pt x="1383255" y="279399"/>
                  </a:lnTo>
                  <a:lnTo>
                    <a:pt x="1389265" y="317499"/>
                  </a:lnTo>
                  <a:lnTo>
                    <a:pt x="1393804" y="368299"/>
                  </a:lnTo>
                  <a:lnTo>
                    <a:pt x="1397141" y="406399"/>
                  </a:lnTo>
                  <a:lnTo>
                    <a:pt x="1399546" y="444499"/>
                  </a:lnTo>
                  <a:lnTo>
                    <a:pt x="1401287" y="482599"/>
                  </a:lnTo>
                  <a:lnTo>
                    <a:pt x="1402634" y="520699"/>
                  </a:lnTo>
                  <a:lnTo>
                    <a:pt x="1403857" y="558799"/>
                  </a:lnTo>
                  <a:lnTo>
                    <a:pt x="1405224" y="596899"/>
                  </a:lnTo>
                  <a:close/>
                </a:path>
                <a:path w="1978659" h="1676400">
                  <a:moveTo>
                    <a:pt x="1788552" y="88899"/>
                  </a:moveTo>
                  <a:lnTo>
                    <a:pt x="1774041" y="88899"/>
                  </a:lnTo>
                  <a:lnTo>
                    <a:pt x="1764082" y="76199"/>
                  </a:lnTo>
                  <a:lnTo>
                    <a:pt x="1784155" y="76199"/>
                  </a:lnTo>
                  <a:lnTo>
                    <a:pt x="1788552" y="88899"/>
                  </a:lnTo>
                  <a:close/>
                </a:path>
                <a:path w="1978659" h="1676400">
                  <a:moveTo>
                    <a:pt x="1812929" y="88899"/>
                  </a:moveTo>
                  <a:lnTo>
                    <a:pt x="1795916" y="88899"/>
                  </a:lnTo>
                  <a:lnTo>
                    <a:pt x="1799847" y="76199"/>
                  </a:lnTo>
                  <a:lnTo>
                    <a:pt x="1808998" y="76199"/>
                  </a:lnTo>
                  <a:lnTo>
                    <a:pt x="1812929" y="88899"/>
                  </a:lnTo>
                  <a:close/>
                </a:path>
                <a:path w="1978659" h="1676400">
                  <a:moveTo>
                    <a:pt x="1833919" y="88899"/>
                  </a:moveTo>
                  <a:lnTo>
                    <a:pt x="1820293" y="88899"/>
                  </a:lnTo>
                  <a:lnTo>
                    <a:pt x="1824690" y="76199"/>
                  </a:lnTo>
                  <a:lnTo>
                    <a:pt x="1833919" y="76199"/>
                  </a:lnTo>
                  <a:lnTo>
                    <a:pt x="1833919" y="88899"/>
                  </a:lnTo>
                  <a:close/>
                </a:path>
                <a:path w="1978659" h="1676400">
                  <a:moveTo>
                    <a:pt x="1774958" y="101599"/>
                  </a:moveTo>
                  <a:lnTo>
                    <a:pt x="1751668" y="101599"/>
                  </a:lnTo>
                  <a:lnTo>
                    <a:pt x="1750985" y="88899"/>
                  </a:lnTo>
                  <a:lnTo>
                    <a:pt x="1769007" y="88899"/>
                  </a:lnTo>
                  <a:lnTo>
                    <a:pt x="1774958" y="101599"/>
                  </a:lnTo>
                  <a:close/>
                </a:path>
                <a:path w="1978659" h="1676400">
                  <a:moveTo>
                    <a:pt x="1831573" y="152399"/>
                  </a:moveTo>
                  <a:lnTo>
                    <a:pt x="1778640" y="152399"/>
                  </a:lnTo>
                  <a:lnTo>
                    <a:pt x="1776682" y="139699"/>
                  </a:lnTo>
                  <a:lnTo>
                    <a:pt x="1770126" y="139699"/>
                  </a:lnTo>
                  <a:lnTo>
                    <a:pt x="1768463" y="126999"/>
                  </a:lnTo>
                  <a:lnTo>
                    <a:pt x="1743076" y="126999"/>
                  </a:lnTo>
                  <a:lnTo>
                    <a:pt x="1744366" y="114299"/>
                  </a:lnTo>
                  <a:lnTo>
                    <a:pt x="1767391" y="114299"/>
                  </a:lnTo>
                  <a:lnTo>
                    <a:pt x="1768463" y="101599"/>
                  </a:lnTo>
                  <a:lnTo>
                    <a:pt x="1774958" y="101599"/>
                  </a:lnTo>
                  <a:lnTo>
                    <a:pt x="1776682" y="88899"/>
                  </a:lnTo>
                  <a:lnTo>
                    <a:pt x="1831573" y="88899"/>
                  </a:lnTo>
                  <a:lnTo>
                    <a:pt x="1833919" y="101599"/>
                  </a:lnTo>
                  <a:lnTo>
                    <a:pt x="1833919" y="139699"/>
                  </a:lnTo>
                  <a:lnTo>
                    <a:pt x="1831573" y="152399"/>
                  </a:lnTo>
                  <a:close/>
                </a:path>
                <a:path w="1978659" h="1676400">
                  <a:moveTo>
                    <a:pt x="1769007" y="152399"/>
                  </a:moveTo>
                  <a:lnTo>
                    <a:pt x="1750612" y="152399"/>
                  </a:lnTo>
                  <a:lnTo>
                    <a:pt x="1751777" y="139699"/>
                  </a:lnTo>
                  <a:lnTo>
                    <a:pt x="1774958" y="139699"/>
                  </a:lnTo>
                  <a:lnTo>
                    <a:pt x="1769007" y="152399"/>
                  </a:lnTo>
                  <a:close/>
                </a:path>
                <a:path w="1978659" h="1676400">
                  <a:moveTo>
                    <a:pt x="1711863" y="165099"/>
                  </a:moveTo>
                  <a:lnTo>
                    <a:pt x="1693530" y="165099"/>
                  </a:lnTo>
                  <a:lnTo>
                    <a:pt x="1697523" y="152399"/>
                  </a:lnTo>
                  <a:lnTo>
                    <a:pt x="1710481" y="152399"/>
                  </a:lnTo>
                  <a:lnTo>
                    <a:pt x="1711863" y="165099"/>
                  </a:lnTo>
                  <a:close/>
                </a:path>
                <a:path w="1978659" h="1676400">
                  <a:moveTo>
                    <a:pt x="1784885" y="165099"/>
                  </a:moveTo>
                  <a:lnTo>
                    <a:pt x="1767407" y="165099"/>
                  </a:lnTo>
                  <a:lnTo>
                    <a:pt x="1769986" y="152399"/>
                  </a:lnTo>
                  <a:lnTo>
                    <a:pt x="1788552" y="152399"/>
                  </a:lnTo>
                  <a:lnTo>
                    <a:pt x="1784885" y="165099"/>
                  </a:lnTo>
                  <a:close/>
                </a:path>
                <a:path w="1978659" h="1676400">
                  <a:moveTo>
                    <a:pt x="1808998" y="165099"/>
                  </a:moveTo>
                  <a:lnTo>
                    <a:pt x="1799847" y="165099"/>
                  </a:lnTo>
                  <a:lnTo>
                    <a:pt x="1799847" y="152399"/>
                  </a:lnTo>
                  <a:lnTo>
                    <a:pt x="1808998" y="152399"/>
                  </a:lnTo>
                  <a:lnTo>
                    <a:pt x="1808998" y="165099"/>
                  </a:lnTo>
                  <a:close/>
                </a:path>
                <a:path w="1978659" h="1676400">
                  <a:moveTo>
                    <a:pt x="1833919" y="177799"/>
                  </a:moveTo>
                  <a:lnTo>
                    <a:pt x="1826415" y="177799"/>
                  </a:lnTo>
                  <a:lnTo>
                    <a:pt x="1822733" y="165099"/>
                  </a:lnTo>
                  <a:lnTo>
                    <a:pt x="1823960" y="165099"/>
                  </a:lnTo>
                  <a:lnTo>
                    <a:pt x="1820293" y="152399"/>
                  </a:lnTo>
                  <a:lnTo>
                    <a:pt x="1833888" y="152399"/>
                  </a:lnTo>
                  <a:lnTo>
                    <a:pt x="1833919" y="177799"/>
                  </a:lnTo>
                  <a:close/>
                </a:path>
                <a:path w="1978659" h="1676400">
                  <a:moveTo>
                    <a:pt x="1684535" y="177799"/>
                  </a:moveTo>
                  <a:lnTo>
                    <a:pt x="1666015" y="177799"/>
                  </a:lnTo>
                  <a:lnTo>
                    <a:pt x="1665704" y="165099"/>
                  </a:lnTo>
                  <a:lnTo>
                    <a:pt x="1684115" y="165099"/>
                  </a:lnTo>
                  <a:lnTo>
                    <a:pt x="1684535" y="177799"/>
                  </a:lnTo>
                  <a:close/>
                </a:path>
                <a:path w="1978659" h="1676400">
                  <a:moveTo>
                    <a:pt x="1707000" y="177799"/>
                  </a:moveTo>
                  <a:lnTo>
                    <a:pt x="1697849" y="177799"/>
                  </a:lnTo>
                  <a:lnTo>
                    <a:pt x="1697849" y="165099"/>
                  </a:lnTo>
                  <a:lnTo>
                    <a:pt x="1707000" y="165099"/>
                  </a:lnTo>
                  <a:lnTo>
                    <a:pt x="1707000" y="177799"/>
                  </a:lnTo>
                  <a:close/>
                </a:path>
                <a:path w="1978659" h="1676400">
                  <a:moveTo>
                    <a:pt x="1736862" y="177799"/>
                  </a:moveTo>
                  <a:lnTo>
                    <a:pt x="1720564" y="177799"/>
                  </a:lnTo>
                  <a:lnTo>
                    <a:pt x="1720673" y="165099"/>
                  </a:lnTo>
                  <a:lnTo>
                    <a:pt x="1739441" y="165099"/>
                  </a:lnTo>
                  <a:lnTo>
                    <a:pt x="1736862" y="177799"/>
                  </a:lnTo>
                  <a:close/>
                </a:path>
                <a:path w="1978659" h="1676400">
                  <a:moveTo>
                    <a:pt x="1782912" y="177799"/>
                  </a:moveTo>
                  <a:lnTo>
                    <a:pt x="1772487" y="177799"/>
                  </a:lnTo>
                  <a:lnTo>
                    <a:pt x="1768261" y="165099"/>
                  </a:lnTo>
                  <a:lnTo>
                    <a:pt x="1786190" y="165099"/>
                  </a:lnTo>
                  <a:lnTo>
                    <a:pt x="1782912" y="177799"/>
                  </a:lnTo>
                  <a:close/>
                </a:path>
                <a:path w="1978659" h="1676400">
                  <a:moveTo>
                    <a:pt x="1813317" y="177799"/>
                  </a:moveTo>
                  <a:lnTo>
                    <a:pt x="1796367" y="177799"/>
                  </a:lnTo>
                  <a:lnTo>
                    <a:pt x="1794984" y="165099"/>
                  </a:lnTo>
                  <a:lnTo>
                    <a:pt x="1813317" y="165099"/>
                  </a:lnTo>
                  <a:lnTo>
                    <a:pt x="1813317" y="177799"/>
                  </a:lnTo>
                  <a:close/>
                </a:path>
                <a:path w="1978659" h="1676400">
                  <a:moveTo>
                    <a:pt x="1667071" y="190499"/>
                  </a:moveTo>
                  <a:lnTo>
                    <a:pt x="1649872" y="190499"/>
                  </a:lnTo>
                  <a:lnTo>
                    <a:pt x="1653399" y="177799"/>
                  </a:lnTo>
                  <a:lnTo>
                    <a:pt x="1664788" y="177799"/>
                  </a:lnTo>
                  <a:lnTo>
                    <a:pt x="1667071" y="190499"/>
                  </a:lnTo>
                  <a:close/>
                </a:path>
                <a:path w="1978659" h="1676400">
                  <a:moveTo>
                    <a:pt x="1726064" y="190499"/>
                  </a:moveTo>
                  <a:lnTo>
                    <a:pt x="1678786" y="190499"/>
                  </a:lnTo>
                  <a:lnTo>
                    <a:pt x="1675104" y="177799"/>
                  </a:lnTo>
                  <a:lnTo>
                    <a:pt x="1729746" y="177799"/>
                  </a:lnTo>
                  <a:lnTo>
                    <a:pt x="1726064" y="190499"/>
                  </a:lnTo>
                  <a:close/>
                </a:path>
                <a:path w="1978659" h="1676400">
                  <a:moveTo>
                    <a:pt x="1756251" y="190499"/>
                  </a:moveTo>
                  <a:lnTo>
                    <a:pt x="1737794" y="190499"/>
                  </a:lnTo>
                  <a:lnTo>
                    <a:pt x="1739379" y="177799"/>
                  </a:lnTo>
                  <a:lnTo>
                    <a:pt x="1753797" y="177799"/>
                  </a:lnTo>
                  <a:lnTo>
                    <a:pt x="1756251" y="190499"/>
                  </a:lnTo>
                  <a:close/>
                </a:path>
                <a:path w="1978659" h="1676400">
                  <a:moveTo>
                    <a:pt x="1660935" y="203199"/>
                  </a:moveTo>
                  <a:lnTo>
                    <a:pt x="1656460" y="203199"/>
                  </a:lnTo>
                  <a:lnTo>
                    <a:pt x="1654860" y="190499"/>
                  </a:lnTo>
                  <a:lnTo>
                    <a:pt x="1662193" y="190499"/>
                  </a:lnTo>
                  <a:lnTo>
                    <a:pt x="1660935" y="203199"/>
                  </a:lnTo>
                  <a:close/>
                </a:path>
                <a:path w="1978659" h="1676400">
                  <a:moveTo>
                    <a:pt x="1736738" y="203199"/>
                  </a:moveTo>
                  <a:lnTo>
                    <a:pt x="1668128" y="203199"/>
                  </a:lnTo>
                  <a:lnTo>
                    <a:pt x="1662193" y="190499"/>
                  </a:lnTo>
                  <a:lnTo>
                    <a:pt x="1742657" y="190499"/>
                  </a:lnTo>
                  <a:lnTo>
                    <a:pt x="1736738" y="203199"/>
                  </a:lnTo>
                  <a:close/>
                </a:path>
                <a:path w="1978659" h="1676400">
                  <a:moveTo>
                    <a:pt x="1748856" y="203199"/>
                  </a:moveTo>
                  <a:lnTo>
                    <a:pt x="1743915" y="203199"/>
                  </a:lnTo>
                  <a:lnTo>
                    <a:pt x="1742657" y="190499"/>
                  </a:lnTo>
                  <a:lnTo>
                    <a:pt x="1750845" y="190499"/>
                  </a:lnTo>
                  <a:lnTo>
                    <a:pt x="1748856" y="203199"/>
                  </a:lnTo>
                  <a:close/>
                </a:path>
                <a:path w="1978659" h="1676400">
                  <a:moveTo>
                    <a:pt x="1656336" y="228599"/>
                  </a:moveTo>
                  <a:lnTo>
                    <a:pt x="1645134" y="228599"/>
                  </a:lnTo>
                  <a:lnTo>
                    <a:pt x="1641731" y="215899"/>
                  </a:lnTo>
                  <a:lnTo>
                    <a:pt x="1642368" y="215899"/>
                  </a:lnTo>
                  <a:lnTo>
                    <a:pt x="1645149" y="203199"/>
                  </a:lnTo>
                  <a:lnTo>
                    <a:pt x="1656336" y="203199"/>
                  </a:lnTo>
                  <a:lnTo>
                    <a:pt x="1657936" y="215899"/>
                  </a:lnTo>
                  <a:lnTo>
                    <a:pt x="1656336" y="228599"/>
                  </a:lnTo>
                  <a:close/>
                </a:path>
                <a:path w="1978659" h="1676400">
                  <a:moveTo>
                    <a:pt x="1739456" y="228599"/>
                  </a:moveTo>
                  <a:lnTo>
                    <a:pt x="1665393" y="228599"/>
                  </a:lnTo>
                  <a:lnTo>
                    <a:pt x="1664927" y="215899"/>
                  </a:lnTo>
                  <a:lnTo>
                    <a:pt x="1665393" y="203199"/>
                  </a:lnTo>
                  <a:lnTo>
                    <a:pt x="1739456" y="203199"/>
                  </a:lnTo>
                  <a:lnTo>
                    <a:pt x="1739938" y="215899"/>
                  </a:lnTo>
                  <a:lnTo>
                    <a:pt x="1739456" y="228599"/>
                  </a:lnTo>
                  <a:close/>
                </a:path>
                <a:path w="1978659" h="1676400">
                  <a:moveTo>
                    <a:pt x="1759732" y="228599"/>
                  </a:moveTo>
                  <a:lnTo>
                    <a:pt x="1748514" y="228599"/>
                  </a:lnTo>
                  <a:lnTo>
                    <a:pt x="1746914" y="215899"/>
                  </a:lnTo>
                  <a:lnTo>
                    <a:pt x="1748514" y="203199"/>
                  </a:lnTo>
                  <a:lnTo>
                    <a:pt x="1759701" y="203199"/>
                  </a:lnTo>
                  <a:lnTo>
                    <a:pt x="1762497" y="215899"/>
                  </a:lnTo>
                  <a:lnTo>
                    <a:pt x="1763119" y="215899"/>
                  </a:lnTo>
                  <a:lnTo>
                    <a:pt x="1759732" y="228599"/>
                  </a:lnTo>
                  <a:close/>
                </a:path>
                <a:path w="1978659" h="1676400">
                  <a:moveTo>
                    <a:pt x="1662193" y="241299"/>
                  </a:moveTo>
                  <a:lnTo>
                    <a:pt x="1654005" y="241299"/>
                  </a:lnTo>
                  <a:lnTo>
                    <a:pt x="1655994" y="228599"/>
                  </a:lnTo>
                  <a:lnTo>
                    <a:pt x="1660935" y="228599"/>
                  </a:lnTo>
                  <a:lnTo>
                    <a:pt x="1662193" y="241299"/>
                  </a:lnTo>
                  <a:close/>
                </a:path>
                <a:path w="1978659" h="1676400">
                  <a:moveTo>
                    <a:pt x="1742657" y="241299"/>
                  </a:moveTo>
                  <a:lnTo>
                    <a:pt x="1662193" y="241299"/>
                  </a:lnTo>
                  <a:lnTo>
                    <a:pt x="1668128" y="228599"/>
                  </a:lnTo>
                  <a:lnTo>
                    <a:pt x="1736738" y="228599"/>
                  </a:lnTo>
                  <a:lnTo>
                    <a:pt x="1742657" y="241299"/>
                  </a:lnTo>
                  <a:close/>
                </a:path>
                <a:path w="1978659" h="1676400">
                  <a:moveTo>
                    <a:pt x="1753672" y="241299"/>
                  </a:moveTo>
                  <a:lnTo>
                    <a:pt x="1742657" y="241299"/>
                  </a:lnTo>
                  <a:lnTo>
                    <a:pt x="1743931" y="228599"/>
                  </a:lnTo>
                  <a:lnTo>
                    <a:pt x="1749990" y="228599"/>
                  </a:lnTo>
                  <a:lnTo>
                    <a:pt x="1753672" y="241299"/>
                  </a:lnTo>
                  <a:close/>
                </a:path>
                <a:path w="1978659" h="1676400">
                  <a:moveTo>
                    <a:pt x="1609866" y="253999"/>
                  </a:moveTo>
                  <a:lnTo>
                    <a:pt x="1591533" y="253999"/>
                  </a:lnTo>
                  <a:lnTo>
                    <a:pt x="1591533" y="241299"/>
                  </a:lnTo>
                  <a:lnTo>
                    <a:pt x="1608483" y="241299"/>
                  </a:lnTo>
                  <a:lnTo>
                    <a:pt x="1609866" y="253999"/>
                  </a:lnTo>
                  <a:close/>
                </a:path>
                <a:path w="1978659" h="1676400">
                  <a:moveTo>
                    <a:pt x="1665471" y="253999"/>
                  </a:moveTo>
                  <a:lnTo>
                    <a:pt x="1651053" y="253999"/>
                  </a:lnTo>
                  <a:lnTo>
                    <a:pt x="1648614" y="241299"/>
                  </a:lnTo>
                  <a:lnTo>
                    <a:pt x="1667056" y="241299"/>
                  </a:lnTo>
                  <a:lnTo>
                    <a:pt x="1665471" y="253999"/>
                  </a:lnTo>
                  <a:close/>
                </a:path>
                <a:path w="1978659" h="1676400">
                  <a:moveTo>
                    <a:pt x="1729746" y="253999"/>
                  </a:moveTo>
                  <a:lnTo>
                    <a:pt x="1675104" y="253999"/>
                  </a:lnTo>
                  <a:lnTo>
                    <a:pt x="1678786" y="241299"/>
                  </a:lnTo>
                  <a:lnTo>
                    <a:pt x="1726064" y="241299"/>
                  </a:lnTo>
                  <a:lnTo>
                    <a:pt x="1729746" y="253999"/>
                  </a:lnTo>
                  <a:close/>
                </a:path>
                <a:path w="1978659" h="1676400">
                  <a:moveTo>
                    <a:pt x="1751451" y="253999"/>
                  </a:moveTo>
                  <a:lnTo>
                    <a:pt x="1740062" y="253999"/>
                  </a:lnTo>
                  <a:lnTo>
                    <a:pt x="1737778" y="241299"/>
                  </a:lnTo>
                  <a:lnTo>
                    <a:pt x="1754977" y="241299"/>
                  </a:lnTo>
                  <a:lnTo>
                    <a:pt x="1751451" y="253999"/>
                  </a:lnTo>
                  <a:close/>
                </a:path>
                <a:path w="1978659" h="1676400">
                  <a:moveTo>
                    <a:pt x="1580890" y="266699"/>
                  </a:moveTo>
                  <a:lnTo>
                    <a:pt x="1570978" y="266699"/>
                  </a:lnTo>
                  <a:lnTo>
                    <a:pt x="1570931" y="253999"/>
                  </a:lnTo>
                  <a:lnTo>
                    <a:pt x="1582537" y="253999"/>
                  </a:lnTo>
                  <a:lnTo>
                    <a:pt x="1580890" y="266699"/>
                  </a:lnTo>
                  <a:close/>
                </a:path>
                <a:path w="1978659" h="1676400">
                  <a:moveTo>
                    <a:pt x="1605003" y="266699"/>
                  </a:moveTo>
                  <a:lnTo>
                    <a:pt x="1595852" y="266699"/>
                  </a:lnTo>
                  <a:lnTo>
                    <a:pt x="1595852" y="253999"/>
                  </a:lnTo>
                  <a:lnTo>
                    <a:pt x="1605003" y="253999"/>
                  </a:lnTo>
                  <a:lnTo>
                    <a:pt x="1605003" y="266699"/>
                  </a:lnTo>
                  <a:close/>
                </a:path>
                <a:path w="1978659" h="1676400">
                  <a:moveTo>
                    <a:pt x="1634864" y="266699"/>
                  </a:moveTo>
                  <a:lnTo>
                    <a:pt x="1619965" y="266699"/>
                  </a:lnTo>
                  <a:lnTo>
                    <a:pt x="1618566" y="253999"/>
                  </a:lnTo>
                  <a:lnTo>
                    <a:pt x="1637443" y="253999"/>
                  </a:lnTo>
                  <a:lnTo>
                    <a:pt x="1634864" y="266699"/>
                  </a:lnTo>
                  <a:close/>
                </a:path>
                <a:path w="1978659" h="1676400">
                  <a:moveTo>
                    <a:pt x="1684193" y="266699"/>
                  </a:moveTo>
                  <a:lnTo>
                    <a:pt x="1666264" y="266699"/>
                  </a:lnTo>
                  <a:lnTo>
                    <a:pt x="1665409" y="253999"/>
                  </a:lnTo>
                  <a:lnTo>
                    <a:pt x="1684286" y="253999"/>
                  </a:lnTo>
                  <a:lnTo>
                    <a:pt x="1684193" y="266699"/>
                  </a:lnTo>
                  <a:close/>
                </a:path>
                <a:path w="1978659" h="1676400">
                  <a:moveTo>
                    <a:pt x="1707000" y="266699"/>
                  </a:moveTo>
                  <a:lnTo>
                    <a:pt x="1697849" y="266699"/>
                  </a:lnTo>
                  <a:lnTo>
                    <a:pt x="1697849" y="253999"/>
                  </a:lnTo>
                  <a:lnTo>
                    <a:pt x="1707000" y="253999"/>
                  </a:lnTo>
                  <a:lnTo>
                    <a:pt x="1707000" y="266699"/>
                  </a:lnTo>
                  <a:close/>
                </a:path>
                <a:path w="1978659" h="1676400">
                  <a:moveTo>
                    <a:pt x="1739146" y="266699"/>
                  </a:moveTo>
                  <a:lnTo>
                    <a:pt x="1720735" y="266699"/>
                  </a:lnTo>
                  <a:lnTo>
                    <a:pt x="1720331" y="253999"/>
                  </a:lnTo>
                  <a:lnTo>
                    <a:pt x="1738835" y="253999"/>
                  </a:lnTo>
                  <a:lnTo>
                    <a:pt x="1739146" y="266699"/>
                  </a:lnTo>
                  <a:close/>
                </a:path>
                <a:path w="1978659" h="1676400">
                  <a:moveTo>
                    <a:pt x="1813861" y="266699"/>
                  </a:moveTo>
                  <a:lnTo>
                    <a:pt x="1795528" y="266699"/>
                  </a:lnTo>
                  <a:lnTo>
                    <a:pt x="1795528" y="253999"/>
                  </a:lnTo>
                  <a:lnTo>
                    <a:pt x="1812478" y="253999"/>
                  </a:lnTo>
                  <a:lnTo>
                    <a:pt x="1813861" y="266699"/>
                  </a:lnTo>
                  <a:close/>
                </a:path>
                <a:path w="1978659" h="1676400">
                  <a:moveTo>
                    <a:pt x="1833919" y="279399"/>
                  </a:moveTo>
                  <a:lnTo>
                    <a:pt x="1823960" y="279399"/>
                  </a:lnTo>
                  <a:lnTo>
                    <a:pt x="1822562" y="266699"/>
                  </a:lnTo>
                  <a:lnTo>
                    <a:pt x="1828295" y="266699"/>
                  </a:lnTo>
                  <a:lnTo>
                    <a:pt x="1833919" y="253999"/>
                  </a:lnTo>
                  <a:lnTo>
                    <a:pt x="1833919" y="279399"/>
                  </a:lnTo>
                  <a:close/>
                </a:path>
                <a:path w="1978659" h="1676400">
                  <a:moveTo>
                    <a:pt x="1626226" y="279399"/>
                  </a:moveTo>
                  <a:lnTo>
                    <a:pt x="1575017" y="279399"/>
                  </a:lnTo>
                  <a:lnTo>
                    <a:pt x="1576804" y="266699"/>
                  </a:lnTo>
                  <a:lnTo>
                    <a:pt x="1624066" y="266699"/>
                  </a:lnTo>
                  <a:lnTo>
                    <a:pt x="1626226" y="279399"/>
                  </a:lnTo>
                  <a:close/>
                </a:path>
                <a:path w="1978659" h="1676400">
                  <a:moveTo>
                    <a:pt x="1654254" y="279399"/>
                  </a:moveTo>
                  <a:lnTo>
                    <a:pt x="1635843" y="279399"/>
                  </a:lnTo>
                  <a:lnTo>
                    <a:pt x="1635796" y="266699"/>
                  </a:lnTo>
                  <a:lnTo>
                    <a:pt x="1651799" y="266699"/>
                  </a:lnTo>
                  <a:lnTo>
                    <a:pt x="1654254" y="279399"/>
                  </a:lnTo>
                  <a:close/>
                </a:path>
                <a:path w="1978659" h="1676400">
                  <a:moveTo>
                    <a:pt x="1707327" y="279399"/>
                  </a:moveTo>
                  <a:lnTo>
                    <a:pt x="1694369" y="279399"/>
                  </a:lnTo>
                  <a:lnTo>
                    <a:pt x="1692986" y="266699"/>
                  </a:lnTo>
                  <a:lnTo>
                    <a:pt x="1711320" y="266699"/>
                  </a:lnTo>
                  <a:lnTo>
                    <a:pt x="1707327" y="279399"/>
                  </a:lnTo>
                  <a:close/>
                </a:path>
                <a:path w="1978659" h="1676400">
                  <a:moveTo>
                    <a:pt x="1784885" y="279399"/>
                  </a:moveTo>
                  <a:lnTo>
                    <a:pt x="1771058" y="279399"/>
                  </a:lnTo>
                  <a:lnTo>
                    <a:pt x="1768013" y="266699"/>
                  </a:lnTo>
                  <a:lnTo>
                    <a:pt x="1786532" y="266699"/>
                  </a:lnTo>
                  <a:lnTo>
                    <a:pt x="1784885" y="279399"/>
                  </a:lnTo>
                  <a:close/>
                </a:path>
                <a:path w="1978659" h="1676400">
                  <a:moveTo>
                    <a:pt x="1808998" y="279399"/>
                  </a:moveTo>
                  <a:lnTo>
                    <a:pt x="1799847" y="279399"/>
                  </a:lnTo>
                  <a:lnTo>
                    <a:pt x="1799847" y="266699"/>
                  </a:lnTo>
                  <a:lnTo>
                    <a:pt x="1808998" y="266699"/>
                  </a:lnTo>
                  <a:lnTo>
                    <a:pt x="1808998" y="279399"/>
                  </a:lnTo>
                  <a:close/>
                </a:path>
                <a:path w="1978659" h="1676400">
                  <a:moveTo>
                    <a:pt x="1653197" y="330199"/>
                  </a:moveTo>
                  <a:lnTo>
                    <a:pt x="1570931" y="330199"/>
                  </a:lnTo>
                  <a:lnTo>
                    <a:pt x="1570931" y="279399"/>
                  </a:lnTo>
                  <a:lnTo>
                    <a:pt x="1640659" y="279399"/>
                  </a:lnTo>
                  <a:lnTo>
                    <a:pt x="1634724" y="292099"/>
                  </a:lnTo>
                  <a:lnTo>
                    <a:pt x="1660499" y="292099"/>
                  </a:lnTo>
                  <a:lnTo>
                    <a:pt x="1661773" y="304799"/>
                  </a:lnTo>
                  <a:lnTo>
                    <a:pt x="1637459" y="304799"/>
                  </a:lnTo>
                  <a:lnTo>
                    <a:pt x="1636387" y="317499"/>
                  </a:lnTo>
                  <a:lnTo>
                    <a:pt x="1651675" y="317499"/>
                  </a:lnTo>
                  <a:lnTo>
                    <a:pt x="1653197" y="330199"/>
                  </a:lnTo>
                  <a:close/>
                </a:path>
                <a:path w="1978659" h="1676400">
                  <a:moveTo>
                    <a:pt x="1769007" y="292099"/>
                  </a:moveTo>
                  <a:lnTo>
                    <a:pt x="1751668" y="292099"/>
                  </a:lnTo>
                  <a:lnTo>
                    <a:pt x="1750985" y="279399"/>
                  </a:lnTo>
                  <a:lnTo>
                    <a:pt x="1769069" y="279399"/>
                  </a:lnTo>
                  <a:lnTo>
                    <a:pt x="1769007" y="292099"/>
                  </a:lnTo>
                  <a:close/>
                </a:path>
                <a:path w="1978659" h="1676400">
                  <a:moveTo>
                    <a:pt x="1831573" y="292099"/>
                  </a:moveTo>
                  <a:lnTo>
                    <a:pt x="1778640" y="292099"/>
                  </a:lnTo>
                  <a:lnTo>
                    <a:pt x="1780784" y="279399"/>
                  </a:lnTo>
                  <a:lnTo>
                    <a:pt x="1829833" y="279399"/>
                  </a:lnTo>
                  <a:lnTo>
                    <a:pt x="1831573" y="292099"/>
                  </a:lnTo>
                  <a:close/>
                </a:path>
                <a:path w="1978659" h="1676400">
                  <a:moveTo>
                    <a:pt x="1833919" y="342899"/>
                  </a:moveTo>
                  <a:lnTo>
                    <a:pt x="1752165" y="342899"/>
                  </a:lnTo>
                  <a:lnTo>
                    <a:pt x="1752927" y="330199"/>
                  </a:lnTo>
                  <a:lnTo>
                    <a:pt x="1768463" y="330199"/>
                  </a:lnTo>
                  <a:lnTo>
                    <a:pt x="1767391" y="317499"/>
                  </a:lnTo>
                  <a:lnTo>
                    <a:pt x="1743076" y="317499"/>
                  </a:lnTo>
                  <a:lnTo>
                    <a:pt x="1744366" y="304799"/>
                  </a:lnTo>
                  <a:lnTo>
                    <a:pt x="1768463" y="304799"/>
                  </a:lnTo>
                  <a:lnTo>
                    <a:pt x="1770126" y="292099"/>
                  </a:lnTo>
                  <a:lnTo>
                    <a:pt x="1833919" y="292099"/>
                  </a:lnTo>
                  <a:lnTo>
                    <a:pt x="1833919" y="342899"/>
                  </a:lnTo>
                  <a:close/>
                </a:path>
                <a:path w="1978659" h="1676400">
                  <a:moveTo>
                    <a:pt x="1581372" y="342899"/>
                  </a:moveTo>
                  <a:lnTo>
                    <a:pt x="1570605" y="342899"/>
                  </a:lnTo>
                  <a:lnTo>
                    <a:pt x="1576804" y="330199"/>
                  </a:lnTo>
                  <a:lnTo>
                    <a:pt x="1584557" y="330199"/>
                  </a:lnTo>
                  <a:lnTo>
                    <a:pt x="1581372" y="342899"/>
                  </a:lnTo>
                  <a:close/>
                </a:path>
                <a:path w="1978659" h="1676400">
                  <a:moveTo>
                    <a:pt x="1612724" y="342899"/>
                  </a:moveTo>
                  <a:lnTo>
                    <a:pt x="1588130" y="342899"/>
                  </a:lnTo>
                  <a:lnTo>
                    <a:pt x="1584557" y="330199"/>
                  </a:lnTo>
                  <a:lnTo>
                    <a:pt x="1616298" y="330199"/>
                  </a:lnTo>
                  <a:lnTo>
                    <a:pt x="1612724" y="342899"/>
                  </a:lnTo>
                  <a:close/>
                </a:path>
                <a:path w="1978659" h="1676400">
                  <a:moveTo>
                    <a:pt x="1630250" y="342899"/>
                  </a:moveTo>
                  <a:lnTo>
                    <a:pt x="1619483" y="342899"/>
                  </a:lnTo>
                  <a:lnTo>
                    <a:pt x="1616298" y="330199"/>
                  </a:lnTo>
                  <a:lnTo>
                    <a:pt x="1624066" y="330199"/>
                  </a:lnTo>
                  <a:lnTo>
                    <a:pt x="1630250" y="342899"/>
                  </a:lnTo>
                  <a:close/>
                </a:path>
                <a:path w="1978659" h="1676400">
                  <a:moveTo>
                    <a:pt x="1649453" y="342899"/>
                  </a:moveTo>
                  <a:lnTo>
                    <a:pt x="1638065" y="342899"/>
                  </a:lnTo>
                  <a:lnTo>
                    <a:pt x="1635781" y="330199"/>
                  </a:lnTo>
                  <a:lnTo>
                    <a:pt x="1652980" y="330199"/>
                  </a:lnTo>
                  <a:lnTo>
                    <a:pt x="1649453" y="342899"/>
                  </a:lnTo>
                  <a:close/>
                </a:path>
                <a:path w="1978659" h="1676400">
                  <a:moveTo>
                    <a:pt x="1978083" y="1676399"/>
                  </a:moveTo>
                  <a:lnTo>
                    <a:pt x="13839" y="1676399"/>
                  </a:lnTo>
                  <a:lnTo>
                    <a:pt x="2838" y="1536699"/>
                  </a:lnTo>
                  <a:lnTo>
                    <a:pt x="0" y="1219199"/>
                  </a:lnTo>
                  <a:lnTo>
                    <a:pt x="50570" y="863599"/>
                  </a:lnTo>
                  <a:lnTo>
                    <a:pt x="199796" y="609599"/>
                  </a:lnTo>
                  <a:lnTo>
                    <a:pt x="250747" y="584199"/>
                  </a:lnTo>
                  <a:lnTo>
                    <a:pt x="297045" y="558799"/>
                  </a:lnTo>
                  <a:lnTo>
                    <a:pt x="339088" y="546099"/>
                  </a:lnTo>
                  <a:lnTo>
                    <a:pt x="443655" y="546099"/>
                  </a:lnTo>
                  <a:lnTo>
                    <a:pt x="472646" y="558799"/>
                  </a:lnTo>
                  <a:lnTo>
                    <a:pt x="499367" y="558799"/>
                  </a:lnTo>
                  <a:lnTo>
                    <a:pt x="524214" y="571499"/>
                  </a:lnTo>
                  <a:lnTo>
                    <a:pt x="547584" y="584199"/>
                  </a:lnTo>
                  <a:lnTo>
                    <a:pt x="569874" y="596899"/>
                  </a:lnTo>
                  <a:lnTo>
                    <a:pt x="1405224" y="596899"/>
                  </a:lnTo>
                  <a:lnTo>
                    <a:pt x="1407004" y="634999"/>
                  </a:lnTo>
                  <a:lnTo>
                    <a:pt x="1409468" y="673099"/>
                  </a:lnTo>
                  <a:lnTo>
                    <a:pt x="1412885" y="711199"/>
                  </a:lnTo>
                  <a:lnTo>
                    <a:pt x="1423652" y="761999"/>
                  </a:lnTo>
                  <a:lnTo>
                    <a:pt x="1441461" y="800099"/>
                  </a:lnTo>
                  <a:lnTo>
                    <a:pt x="1486088" y="838199"/>
                  </a:lnTo>
                  <a:lnTo>
                    <a:pt x="1788076" y="838199"/>
                  </a:lnTo>
                  <a:lnTo>
                    <a:pt x="1804753" y="850899"/>
                  </a:lnTo>
                  <a:lnTo>
                    <a:pt x="1820782" y="876299"/>
                  </a:lnTo>
                  <a:lnTo>
                    <a:pt x="1836179" y="901699"/>
                  </a:lnTo>
                  <a:lnTo>
                    <a:pt x="1850962" y="939799"/>
                  </a:lnTo>
                  <a:lnTo>
                    <a:pt x="1865148" y="965199"/>
                  </a:lnTo>
                  <a:lnTo>
                    <a:pt x="1878756" y="1015999"/>
                  </a:lnTo>
                  <a:lnTo>
                    <a:pt x="1891803" y="1054099"/>
                  </a:lnTo>
                  <a:lnTo>
                    <a:pt x="1904306" y="1117599"/>
                  </a:lnTo>
                  <a:lnTo>
                    <a:pt x="1916283" y="1168399"/>
                  </a:lnTo>
                  <a:lnTo>
                    <a:pt x="1927752" y="1231899"/>
                  </a:lnTo>
                  <a:lnTo>
                    <a:pt x="1938730" y="1308099"/>
                  </a:lnTo>
                  <a:lnTo>
                    <a:pt x="1949234" y="1384299"/>
                  </a:lnTo>
                  <a:lnTo>
                    <a:pt x="1959283" y="1473199"/>
                  </a:lnTo>
                  <a:lnTo>
                    <a:pt x="1968893" y="1574799"/>
                  </a:lnTo>
                  <a:lnTo>
                    <a:pt x="1978083" y="1676399"/>
                  </a:lnTo>
                  <a:close/>
                </a:path>
                <a:path w="1978659" h="1676400">
                  <a:moveTo>
                    <a:pt x="1809464" y="634999"/>
                  </a:moveTo>
                  <a:lnTo>
                    <a:pt x="1786004" y="634999"/>
                  </a:lnTo>
                  <a:lnTo>
                    <a:pt x="1786004" y="558799"/>
                  </a:lnTo>
                  <a:lnTo>
                    <a:pt x="1809464" y="558799"/>
                  </a:lnTo>
                  <a:lnTo>
                    <a:pt x="1809464" y="634999"/>
                  </a:lnTo>
                  <a:close/>
                </a:path>
                <a:path w="1978659" h="1676400">
                  <a:moveTo>
                    <a:pt x="1733973" y="812799"/>
                  </a:moveTo>
                  <a:lnTo>
                    <a:pt x="1629182" y="812799"/>
                  </a:lnTo>
                  <a:lnTo>
                    <a:pt x="1651684" y="800099"/>
                  </a:lnTo>
                  <a:lnTo>
                    <a:pt x="1714524" y="800099"/>
                  </a:lnTo>
                  <a:lnTo>
                    <a:pt x="1733973" y="812799"/>
                  </a:lnTo>
                  <a:close/>
                </a:path>
                <a:path w="1978659" h="1676400">
                  <a:moveTo>
                    <a:pt x="1788076" y="838199"/>
                  </a:moveTo>
                  <a:lnTo>
                    <a:pt x="1530924" y="838199"/>
                  </a:lnTo>
                  <a:lnTo>
                    <a:pt x="1556761" y="825499"/>
                  </a:lnTo>
                  <a:lnTo>
                    <a:pt x="1581738" y="812799"/>
                  </a:lnTo>
                  <a:lnTo>
                    <a:pt x="1752703" y="812799"/>
                  </a:lnTo>
                  <a:lnTo>
                    <a:pt x="1770732" y="825499"/>
                  </a:lnTo>
                  <a:lnTo>
                    <a:pt x="1788076" y="838199"/>
                  </a:lnTo>
                  <a:close/>
                </a:path>
              </a:pathLst>
            </a:custGeom>
            <a:solidFill>
              <a:srgbClr val="FAB3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9042758" y="11950202"/>
              <a:ext cx="1664970" cy="1736725"/>
            </a:xfrm>
            <a:custGeom>
              <a:avLst/>
              <a:gdLst/>
              <a:ahLst/>
              <a:cxnLst/>
              <a:rect l="l" t="t" r="r" b="b"/>
              <a:pathLst>
                <a:path w="1664970" h="1736725">
                  <a:moveTo>
                    <a:pt x="1270923" y="703931"/>
                  </a:moveTo>
                  <a:lnTo>
                    <a:pt x="1259069" y="703931"/>
                  </a:lnTo>
                  <a:lnTo>
                    <a:pt x="1254253" y="699111"/>
                  </a:lnTo>
                  <a:lnTo>
                    <a:pt x="1254253" y="601611"/>
                  </a:lnTo>
                  <a:lnTo>
                    <a:pt x="1275755" y="601611"/>
                  </a:lnTo>
                  <a:lnTo>
                    <a:pt x="1275755" y="699111"/>
                  </a:lnTo>
                  <a:lnTo>
                    <a:pt x="1270923" y="703931"/>
                  </a:lnTo>
                  <a:close/>
                </a:path>
                <a:path w="1664970" h="1736725">
                  <a:moveTo>
                    <a:pt x="1345872" y="565338"/>
                  </a:moveTo>
                  <a:lnTo>
                    <a:pt x="1330180" y="565042"/>
                  </a:lnTo>
                  <a:lnTo>
                    <a:pt x="1328782" y="535844"/>
                  </a:lnTo>
                  <a:lnTo>
                    <a:pt x="1348358" y="536217"/>
                  </a:lnTo>
                  <a:lnTo>
                    <a:pt x="1345872" y="565338"/>
                  </a:lnTo>
                  <a:close/>
                </a:path>
                <a:path w="1664970" h="1736725">
                  <a:moveTo>
                    <a:pt x="1272664" y="565338"/>
                  </a:moveTo>
                  <a:lnTo>
                    <a:pt x="1256972" y="565042"/>
                  </a:lnTo>
                  <a:lnTo>
                    <a:pt x="1255573" y="535844"/>
                  </a:lnTo>
                  <a:lnTo>
                    <a:pt x="1275149" y="536217"/>
                  </a:lnTo>
                  <a:lnTo>
                    <a:pt x="1272664" y="565338"/>
                  </a:lnTo>
                  <a:close/>
                </a:path>
                <a:path w="1664970" h="1736725">
                  <a:moveTo>
                    <a:pt x="1419080" y="565338"/>
                  </a:moveTo>
                  <a:lnTo>
                    <a:pt x="1403388" y="565042"/>
                  </a:lnTo>
                  <a:lnTo>
                    <a:pt x="1401975" y="535844"/>
                  </a:lnTo>
                  <a:lnTo>
                    <a:pt x="1421566" y="536217"/>
                  </a:lnTo>
                  <a:lnTo>
                    <a:pt x="1419080" y="565338"/>
                  </a:lnTo>
                  <a:close/>
                </a:path>
                <a:path w="1664970" h="1736725">
                  <a:moveTo>
                    <a:pt x="1417449" y="704848"/>
                  </a:moveTo>
                  <a:lnTo>
                    <a:pt x="1405377" y="704848"/>
                  </a:lnTo>
                  <a:lnTo>
                    <a:pt x="1400467" y="699935"/>
                  </a:lnTo>
                  <a:lnTo>
                    <a:pt x="1400467" y="600693"/>
                  </a:lnTo>
                  <a:lnTo>
                    <a:pt x="1422359" y="600693"/>
                  </a:lnTo>
                  <a:lnTo>
                    <a:pt x="1422359" y="699935"/>
                  </a:lnTo>
                  <a:lnTo>
                    <a:pt x="1417449" y="704848"/>
                  </a:lnTo>
                  <a:close/>
                </a:path>
                <a:path w="1664970" h="1736725">
                  <a:moveTo>
                    <a:pt x="1492289" y="565338"/>
                  </a:moveTo>
                  <a:lnTo>
                    <a:pt x="1476597" y="565042"/>
                  </a:lnTo>
                  <a:lnTo>
                    <a:pt x="1475183" y="535844"/>
                  </a:lnTo>
                  <a:lnTo>
                    <a:pt x="1494775" y="536217"/>
                  </a:lnTo>
                  <a:lnTo>
                    <a:pt x="1492289" y="565338"/>
                  </a:lnTo>
                  <a:close/>
                </a:path>
                <a:path w="1664970" h="1736725">
                  <a:moveTo>
                    <a:pt x="819725" y="1723569"/>
                  </a:moveTo>
                  <a:lnTo>
                    <a:pt x="738376" y="1723569"/>
                  </a:lnTo>
                  <a:lnTo>
                    <a:pt x="732686" y="1713664"/>
                  </a:lnTo>
                  <a:lnTo>
                    <a:pt x="725993" y="1700476"/>
                  </a:lnTo>
                  <a:lnTo>
                    <a:pt x="718450" y="1688578"/>
                  </a:lnTo>
                  <a:lnTo>
                    <a:pt x="710208" y="1682538"/>
                  </a:lnTo>
                  <a:lnTo>
                    <a:pt x="731179" y="1671724"/>
                  </a:lnTo>
                  <a:lnTo>
                    <a:pt x="745445" y="1661286"/>
                  </a:lnTo>
                  <a:lnTo>
                    <a:pt x="753581" y="1653417"/>
                  </a:lnTo>
                  <a:lnTo>
                    <a:pt x="756165" y="1650308"/>
                  </a:lnTo>
                  <a:lnTo>
                    <a:pt x="724004" y="1551455"/>
                  </a:lnTo>
                  <a:lnTo>
                    <a:pt x="841383" y="1551455"/>
                  </a:lnTo>
                  <a:lnTo>
                    <a:pt x="871478" y="1656527"/>
                  </a:lnTo>
                  <a:lnTo>
                    <a:pt x="992857" y="1656527"/>
                  </a:lnTo>
                  <a:lnTo>
                    <a:pt x="995367" y="1667037"/>
                  </a:lnTo>
                  <a:lnTo>
                    <a:pt x="979682" y="1677044"/>
                  </a:lnTo>
                  <a:lnTo>
                    <a:pt x="964056" y="1693764"/>
                  </a:lnTo>
                  <a:lnTo>
                    <a:pt x="842968" y="1693764"/>
                  </a:lnTo>
                  <a:lnTo>
                    <a:pt x="834040" y="1704593"/>
                  </a:lnTo>
                  <a:lnTo>
                    <a:pt x="826639" y="1714153"/>
                  </a:lnTo>
                  <a:lnTo>
                    <a:pt x="821592" y="1720969"/>
                  </a:lnTo>
                  <a:lnTo>
                    <a:pt x="819725" y="1723569"/>
                  </a:lnTo>
                  <a:close/>
                </a:path>
                <a:path w="1664970" h="1736725">
                  <a:moveTo>
                    <a:pt x="992857" y="1656527"/>
                  </a:moveTo>
                  <a:lnTo>
                    <a:pt x="871478" y="1656527"/>
                  </a:lnTo>
                  <a:lnTo>
                    <a:pt x="875269" y="1652764"/>
                  </a:lnTo>
                  <a:lnTo>
                    <a:pt x="877040" y="1650308"/>
                  </a:lnTo>
                  <a:lnTo>
                    <a:pt x="868510" y="1598549"/>
                  </a:lnTo>
                  <a:lnTo>
                    <a:pt x="975542" y="1584012"/>
                  </a:lnTo>
                  <a:lnTo>
                    <a:pt x="992857" y="1656527"/>
                  </a:lnTo>
                  <a:close/>
                </a:path>
                <a:path w="1664970" h="1736725">
                  <a:moveTo>
                    <a:pt x="940585" y="1723569"/>
                  </a:moveTo>
                  <a:lnTo>
                    <a:pt x="859235" y="1723569"/>
                  </a:lnTo>
                  <a:lnTo>
                    <a:pt x="855769" y="1717939"/>
                  </a:lnTo>
                  <a:lnTo>
                    <a:pt x="851876" y="1710328"/>
                  </a:lnTo>
                  <a:lnTo>
                    <a:pt x="847596" y="1701886"/>
                  </a:lnTo>
                  <a:lnTo>
                    <a:pt x="842968" y="1693764"/>
                  </a:lnTo>
                  <a:lnTo>
                    <a:pt x="964056" y="1693764"/>
                  </a:lnTo>
                  <a:lnTo>
                    <a:pt x="961642" y="1696347"/>
                  </a:lnTo>
                  <a:lnTo>
                    <a:pt x="946769" y="1715127"/>
                  </a:lnTo>
                  <a:lnTo>
                    <a:pt x="940585" y="1723569"/>
                  </a:lnTo>
                  <a:close/>
                </a:path>
                <a:path w="1664970" h="1736725">
                  <a:moveTo>
                    <a:pt x="603145" y="1734421"/>
                  </a:moveTo>
                  <a:lnTo>
                    <a:pt x="0" y="1734421"/>
                  </a:lnTo>
                  <a:lnTo>
                    <a:pt x="0" y="626518"/>
                  </a:lnTo>
                  <a:lnTo>
                    <a:pt x="603145" y="626518"/>
                  </a:lnTo>
                  <a:lnTo>
                    <a:pt x="603145" y="990974"/>
                  </a:lnTo>
                  <a:lnTo>
                    <a:pt x="614069" y="1032172"/>
                  </a:lnTo>
                  <a:lnTo>
                    <a:pt x="621690" y="1075497"/>
                  </a:lnTo>
                  <a:lnTo>
                    <a:pt x="626253" y="1120791"/>
                  </a:lnTo>
                  <a:lnTo>
                    <a:pt x="628004" y="1167896"/>
                  </a:lnTo>
                  <a:lnTo>
                    <a:pt x="627187" y="1216654"/>
                  </a:lnTo>
                  <a:lnTo>
                    <a:pt x="624047" y="1266906"/>
                  </a:lnTo>
                  <a:lnTo>
                    <a:pt x="618830" y="1318495"/>
                  </a:lnTo>
                  <a:lnTo>
                    <a:pt x="611781" y="1371263"/>
                  </a:lnTo>
                  <a:lnTo>
                    <a:pt x="603145" y="1425052"/>
                  </a:lnTo>
                  <a:lnTo>
                    <a:pt x="603145" y="1734421"/>
                  </a:lnTo>
                  <a:close/>
                </a:path>
                <a:path w="1664970" h="1736725">
                  <a:moveTo>
                    <a:pt x="626357" y="263711"/>
                  </a:moveTo>
                  <a:lnTo>
                    <a:pt x="611342" y="255357"/>
                  </a:lnTo>
                  <a:lnTo>
                    <a:pt x="594412" y="236977"/>
                  </a:lnTo>
                  <a:lnTo>
                    <a:pt x="580578" y="218597"/>
                  </a:lnTo>
                  <a:lnTo>
                    <a:pt x="574853" y="210242"/>
                  </a:lnTo>
                  <a:lnTo>
                    <a:pt x="546654" y="209356"/>
                  </a:lnTo>
                  <a:lnTo>
                    <a:pt x="540875" y="203013"/>
                  </a:lnTo>
                  <a:lnTo>
                    <a:pt x="543640" y="157380"/>
                  </a:lnTo>
                  <a:lnTo>
                    <a:pt x="542445" y="156461"/>
                  </a:lnTo>
                  <a:lnTo>
                    <a:pt x="522089" y="112449"/>
                  </a:lnTo>
                  <a:lnTo>
                    <a:pt x="520142" y="82915"/>
                  </a:lnTo>
                  <a:lnTo>
                    <a:pt x="520444" y="77993"/>
                  </a:lnTo>
                  <a:lnTo>
                    <a:pt x="534755" y="35108"/>
                  </a:lnTo>
                  <a:lnTo>
                    <a:pt x="565553" y="10284"/>
                  </a:lnTo>
                  <a:lnTo>
                    <a:pt x="604257" y="0"/>
                  </a:lnTo>
                  <a:lnTo>
                    <a:pt x="642285" y="732"/>
                  </a:lnTo>
                  <a:lnTo>
                    <a:pt x="695053" y="31439"/>
                  </a:lnTo>
                  <a:lnTo>
                    <a:pt x="724822" y="91894"/>
                  </a:lnTo>
                  <a:lnTo>
                    <a:pt x="728867" y="104253"/>
                  </a:lnTo>
                  <a:lnTo>
                    <a:pt x="774545" y="134882"/>
                  </a:lnTo>
                  <a:lnTo>
                    <a:pt x="725981" y="229195"/>
                  </a:lnTo>
                  <a:lnTo>
                    <a:pt x="670093" y="229195"/>
                  </a:lnTo>
                  <a:lnTo>
                    <a:pt x="665584" y="234588"/>
                  </a:lnTo>
                  <a:lnTo>
                    <a:pt x="654424" y="246453"/>
                  </a:lnTo>
                  <a:lnTo>
                    <a:pt x="640165" y="258318"/>
                  </a:lnTo>
                  <a:lnTo>
                    <a:pt x="626357" y="263711"/>
                  </a:lnTo>
                  <a:close/>
                </a:path>
                <a:path w="1664970" h="1736725">
                  <a:moveTo>
                    <a:pt x="717215" y="246220"/>
                  </a:moveTo>
                  <a:lnTo>
                    <a:pt x="670093" y="229195"/>
                  </a:lnTo>
                  <a:lnTo>
                    <a:pt x="725981" y="229195"/>
                  </a:lnTo>
                  <a:lnTo>
                    <a:pt x="717215" y="246220"/>
                  </a:lnTo>
                  <a:close/>
                </a:path>
                <a:path w="1664970" h="1736725">
                  <a:moveTo>
                    <a:pt x="1664962" y="1736427"/>
                  </a:moveTo>
                  <a:lnTo>
                    <a:pt x="1333971" y="1736427"/>
                  </a:lnTo>
                  <a:lnTo>
                    <a:pt x="1333971" y="1018524"/>
                  </a:lnTo>
                  <a:lnTo>
                    <a:pt x="1545129" y="1018524"/>
                  </a:lnTo>
                  <a:lnTo>
                    <a:pt x="1555592" y="1046894"/>
                  </a:lnTo>
                  <a:lnTo>
                    <a:pt x="1575560" y="1112799"/>
                  </a:lnTo>
                  <a:lnTo>
                    <a:pt x="1585078" y="1150590"/>
                  </a:lnTo>
                  <a:lnTo>
                    <a:pt x="1594297" y="1191777"/>
                  </a:lnTo>
                  <a:lnTo>
                    <a:pt x="1603222" y="1236489"/>
                  </a:lnTo>
                  <a:lnTo>
                    <a:pt x="1611862" y="1284854"/>
                  </a:lnTo>
                  <a:lnTo>
                    <a:pt x="1620224" y="1336998"/>
                  </a:lnTo>
                  <a:lnTo>
                    <a:pt x="1628315" y="1393052"/>
                  </a:lnTo>
                  <a:lnTo>
                    <a:pt x="1636142" y="1453141"/>
                  </a:lnTo>
                  <a:lnTo>
                    <a:pt x="1643713" y="1517396"/>
                  </a:lnTo>
                  <a:lnTo>
                    <a:pt x="1651035" y="1585943"/>
                  </a:lnTo>
                  <a:lnTo>
                    <a:pt x="1658116" y="1658910"/>
                  </a:lnTo>
                  <a:lnTo>
                    <a:pt x="1664962" y="1736427"/>
                  </a:lnTo>
                  <a:close/>
                </a:path>
              </a:pathLst>
            </a:custGeom>
            <a:solidFill>
              <a:srgbClr val="F5826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8774193" y="11922456"/>
              <a:ext cx="1941830" cy="1733550"/>
            </a:xfrm>
            <a:custGeom>
              <a:avLst/>
              <a:gdLst/>
              <a:ahLst/>
              <a:cxnLst/>
              <a:rect l="l" t="t" r="r" b="b"/>
              <a:pathLst>
                <a:path w="1941829" h="1733550">
                  <a:moveTo>
                    <a:pt x="523862" y="1206086"/>
                  </a:moveTo>
                  <a:lnTo>
                    <a:pt x="78335" y="1206086"/>
                  </a:lnTo>
                  <a:lnTo>
                    <a:pt x="78335" y="843342"/>
                  </a:lnTo>
                  <a:lnTo>
                    <a:pt x="79982" y="843342"/>
                  </a:lnTo>
                  <a:lnTo>
                    <a:pt x="79982" y="839081"/>
                  </a:lnTo>
                  <a:lnTo>
                    <a:pt x="78521" y="839081"/>
                  </a:lnTo>
                  <a:lnTo>
                    <a:pt x="80493" y="831783"/>
                  </a:lnTo>
                  <a:lnTo>
                    <a:pt x="84823" y="826017"/>
                  </a:lnTo>
                  <a:lnTo>
                    <a:pt x="90928" y="822158"/>
                  </a:lnTo>
                  <a:lnTo>
                    <a:pt x="98284" y="820751"/>
                  </a:lnTo>
                  <a:lnTo>
                    <a:pt x="345502" y="820751"/>
                  </a:lnTo>
                  <a:lnTo>
                    <a:pt x="392937" y="827129"/>
                  </a:lnTo>
                  <a:lnTo>
                    <a:pt x="435559" y="845129"/>
                  </a:lnTo>
                  <a:lnTo>
                    <a:pt x="471669" y="873049"/>
                  </a:lnTo>
                  <a:lnTo>
                    <a:pt x="499566" y="909186"/>
                  </a:lnTo>
                  <a:lnTo>
                    <a:pt x="517551" y="951838"/>
                  </a:lnTo>
                  <a:lnTo>
                    <a:pt x="523924" y="999301"/>
                  </a:lnTo>
                  <a:lnTo>
                    <a:pt x="523862" y="1206086"/>
                  </a:lnTo>
                  <a:close/>
                </a:path>
                <a:path w="1941829" h="1733550">
                  <a:moveTo>
                    <a:pt x="520599" y="1210347"/>
                  </a:moveTo>
                  <a:lnTo>
                    <a:pt x="79982" y="1210347"/>
                  </a:lnTo>
                  <a:lnTo>
                    <a:pt x="79982" y="1206086"/>
                  </a:lnTo>
                  <a:lnTo>
                    <a:pt x="520599" y="1206086"/>
                  </a:lnTo>
                  <a:lnTo>
                    <a:pt x="520599" y="1210347"/>
                  </a:lnTo>
                  <a:close/>
                </a:path>
                <a:path w="1941829" h="1733550">
                  <a:moveTo>
                    <a:pt x="523862" y="1219458"/>
                  </a:moveTo>
                  <a:lnTo>
                    <a:pt x="78335" y="1219458"/>
                  </a:lnTo>
                  <a:lnTo>
                    <a:pt x="78335" y="1210347"/>
                  </a:lnTo>
                  <a:lnTo>
                    <a:pt x="523862" y="1210347"/>
                  </a:lnTo>
                  <a:lnTo>
                    <a:pt x="523862" y="1219458"/>
                  </a:lnTo>
                  <a:close/>
                </a:path>
                <a:path w="1941829" h="1733550">
                  <a:moveTo>
                    <a:pt x="663319" y="1732985"/>
                  </a:moveTo>
                  <a:lnTo>
                    <a:pt x="438877" y="1732985"/>
                  </a:lnTo>
                  <a:lnTo>
                    <a:pt x="438877" y="1669612"/>
                  </a:lnTo>
                  <a:lnTo>
                    <a:pt x="663319" y="1669612"/>
                  </a:lnTo>
                  <a:lnTo>
                    <a:pt x="663319" y="1732985"/>
                  </a:lnTo>
                  <a:close/>
                </a:path>
                <a:path w="1941829" h="1733550">
                  <a:moveTo>
                    <a:pt x="1691375" y="735673"/>
                  </a:moveTo>
                  <a:lnTo>
                    <a:pt x="1668582" y="735673"/>
                  </a:lnTo>
                  <a:lnTo>
                    <a:pt x="1661575" y="728646"/>
                  </a:lnTo>
                  <a:lnTo>
                    <a:pt x="1661638" y="595728"/>
                  </a:lnTo>
                  <a:lnTo>
                    <a:pt x="1698319" y="595728"/>
                  </a:lnTo>
                  <a:lnTo>
                    <a:pt x="1698382" y="634006"/>
                  </a:lnTo>
                  <a:lnTo>
                    <a:pt x="1670276" y="634006"/>
                  </a:lnTo>
                  <a:lnTo>
                    <a:pt x="1670198" y="721727"/>
                  </a:lnTo>
                  <a:lnTo>
                    <a:pt x="1673911" y="726516"/>
                  </a:lnTo>
                  <a:lnTo>
                    <a:pt x="1684865" y="727511"/>
                  </a:lnTo>
                  <a:lnTo>
                    <a:pt x="1698382" y="727511"/>
                  </a:lnTo>
                  <a:lnTo>
                    <a:pt x="1698382" y="728646"/>
                  </a:lnTo>
                  <a:lnTo>
                    <a:pt x="1691375" y="735673"/>
                  </a:lnTo>
                  <a:close/>
                </a:path>
                <a:path w="1941829" h="1733550">
                  <a:moveTo>
                    <a:pt x="1698382" y="727511"/>
                  </a:moveTo>
                  <a:lnTo>
                    <a:pt x="1684865" y="727511"/>
                  </a:lnTo>
                  <a:lnTo>
                    <a:pt x="1689743" y="722940"/>
                  </a:lnTo>
                  <a:lnTo>
                    <a:pt x="1689681" y="634006"/>
                  </a:lnTo>
                  <a:lnTo>
                    <a:pt x="1698382" y="634006"/>
                  </a:lnTo>
                  <a:lnTo>
                    <a:pt x="1698382" y="727511"/>
                  </a:lnTo>
                  <a:close/>
                </a:path>
                <a:path w="1941829" h="1733550">
                  <a:moveTo>
                    <a:pt x="1544958" y="735673"/>
                  </a:moveTo>
                  <a:lnTo>
                    <a:pt x="1522181" y="735673"/>
                  </a:lnTo>
                  <a:lnTo>
                    <a:pt x="1515159" y="728646"/>
                  </a:lnTo>
                  <a:lnTo>
                    <a:pt x="1515221" y="595728"/>
                  </a:lnTo>
                  <a:lnTo>
                    <a:pt x="1551903" y="595728"/>
                  </a:lnTo>
                  <a:lnTo>
                    <a:pt x="1551980" y="634006"/>
                  </a:lnTo>
                  <a:lnTo>
                    <a:pt x="1523859" y="634006"/>
                  </a:lnTo>
                  <a:lnTo>
                    <a:pt x="1523797" y="721727"/>
                  </a:lnTo>
                  <a:lnTo>
                    <a:pt x="1527510" y="726516"/>
                  </a:lnTo>
                  <a:lnTo>
                    <a:pt x="1538463" y="727511"/>
                  </a:lnTo>
                  <a:lnTo>
                    <a:pt x="1551980" y="727511"/>
                  </a:lnTo>
                  <a:lnTo>
                    <a:pt x="1551980" y="728646"/>
                  </a:lnTo>
                  <a:lnTo>
                    <a:pt x="1544958" y="735673"/>
                  </a:lnTo>
                  <a:close/>
                </a:path>
                <a:path w="1941829" h="1733550">
                  <a:moveTo>
                    <a:pt x="1551980" y="727511"/>
                  </a:moveTo>
                  <a:lnTo>
                    <a:pt x="1538463" y="727511"/>
                  </a:lnTo>
                  <a:lnTo>
                    <a:pt x="1543342" y="722940"/>
                  </a:lnTo>
                  <a:lnTo>
                    <a:pt x="1543264" y="634006"/>
                  </a:lnTo>
                  <a:lnTo>
                    <a:pt x="1551980" y="634006"/>
                  </a:lnTo>
                  <a:lnTo>
                    <a:pt x="1551980" y="727511"/>
                  </a:lnTo>
                  <a:close/>
                </a:path>
                <a:path w="1941829" h="1733550">
                  <a:moveTo>
                    <a:pt x="1618166" y="735673"/>
                  </a:moveTo>
                  <a:lnTo>
                    <a:pt x="1595390" y="735673"/>
                  </a:lnTo>
                  <a:lnTo>
                    <a:pt x="1588367" y="728646"/>
                  </a:lnTo>
                  <a:lnTo>
                    <a:pt x="1588429" y="595728"/>
                  </a:lnTo>
                  <a:lnTo>
                    <a:pt x="1625111" y="595728"/>
                  </a:lnTo>
                  <a:lnTo>
                    <a:pt x="1625189" y="728646"/>
                  </a:lnTo>
                  <a:lnTo>
                    <a:pt x="1618166" y="735673"/>
                  </a:lnTo>
                  <a:close/>
                </a:path>
                <a:path w="1941829" h="1733550">
                  <a:moveTo>
                    <a:pt x="434496" y="1732985"/>
                  </a:moveTo>
                  <a:lnTo>
                    <a:pt x="0" y="1732985"/>
                  </a:lnTo>
                  <a:lnTo>
                    <a:pt x="0" y="1669612"/>
                  </a:lnTo>
                  <a:lnTo>
                    <a:pt x="434496" y="1669612"/>
                  </a:lnTo>
                  <a:lnTo>
                    <a:pt x="434496" y="1732985"/>
                  </a:lnTo>
                  <a:close/>
                </a:path>
                <a:path w="1941829" h="1733550">
                  <a:moveTo>
                    <a:pt x="1764567" y="735673"/>
                  </a:moveTo>
                  <a:lnTo>
                    <a:pt x="1741791" y="735673"/>
                  </a:lnTo>
                  <a:lnTo>
                    <a:pt x="1734768" y="728646"/>
                  </a:lnTo>
                  <a:lnTo>
                    <a:pt x="1734846" y="595728"/>
                  </a:lnTo>
                  <a:lnTo>
                    <a:pt x="1771528" y="595728"/>
                  </a:lnTo>
                  <a:lnTo>
                    <a:pt x="1771590" y="655198"/>
                  </a:lnTo>
                  <a:lnTo>
                    <a:pt x="1743469" y="655198"/>
                  </a:lnTo>
                  <a:lnTo>
                    <a:pt x="1743407" y="721727"/>
                  </a:lnTo>
                  <a:lnTo>
                    <a:pt x="1747120" y="726516"/>
                  </a:lnTo>
                  <a:lnTo>
                    <a:pt x="1758073" y="727511"/>
                  </a:lnTo>
                  <a:lnTo>
                    <a:pt x="1771590" y="727511"/>
                  </a:lnTo>
                  <a:lnTo>
                    <a:pt x="1771590" y="728646"/>
                  </a:lnTo>
                  <a:lnTo>
                    <a:pt x="1764567" y="735673"/>
                  </a:lnTo>
                  <a:close/>
                </a:path>
                <a:path w="1941829" h="1733550">
                  <a:moveTo>
                    <a:pt x="1771590" y="727511"/>
                  </a:moveTo>
                  <a:lnTo>
                    <a:pt x="1758073" y="727511"/>
                  </a:lnTo>
                  <a:lnTo>
                    <a:pt x="1762952" y="722940"/>
                  </a:lnTo>
                  <a:lnTo>
                    <a:pt x="1762889" y="655198"/>
                  </a:lnTo>
                  <a:lnTo>
                    <a:pt x="1771590" y="655198"/>
                  </a:lnTo>
                  <a:lnTo>
                    <a:pt x="1771590" y="727511"/>
                  </a:lnTo>
                  <a:close/>
                </a:path>
                <a:path w="1941829" h="1733550">
                  <a:moveTo>
                    <a:pt x="1265443" y="272039"/>
                  </a:moveTo>
                  <a:lnTo>
                    <a:pt x="986961" y="272039"/>
                  </a:lnTo>
                  <a:lnTo>
                    <a:pt x="997824" y="232079"/>
                  </a:lnTo>
                  <a:lnTo>
                    <a:pt x="1016174" y="193146"/>
                  </a:lnTo>
                  <a:lnTo>
                    <a:pt x="1037046" y="158870"/>
                  </a:lnTo>
                  <a:lnTo>
                    <a:pt x="1063291" y="127878"/>
                  </a:lnTo>
                  <a:lnTo>
                    <a:pt x="1073481" y="126121"/>
                  </a:lnTo>
                  <a:lnTo>
                    <a:pt x="1082325" y="126146"/>
                  </a:lnTo>
                  <a:lnTo>
                    <a:pt x="1131049" y="147615"/>
                  </a:lnTo>
                  <a:lnTo>
                    <a:pt x="1172330" y="173944"/>
                  </a:lnTo>
                  <a:lnTo>
                    <a:pt x="1209598" y="204991"/>
                  </a:lnTo>
                  <a:lnTo>
                    <a:pt x="1242507" y="240280"/>
                  </a:lnTo>
                  <a:lnTo>
                    <a:pt x="1265443" y="272039"/>
                  </a:lnTo>
                  <a:close/>
                </a:path>
                <a:path w="1941829" h="1733550">
                  <a:moveTo>
                    <a:pt x="813542" y="206054"/>
                  </a:moveTo>
                  <a:lnTo>
                    <a:pt x="794680" y="180229"/>
                  </a:lnTo>
                  <a:lnTo>
                    <a:pt x="809984" y="169035"/>
                  </a:lnTo>
                  <a:lnTo>
                    <a:pt x="828830" y="194875"/>
                  </a:lnTo>
                  <a:lnTo>
                    <a:pt x="813542" y="206054"/>
                  </a:lnTo>
                  <a:close/>
                </a:path>
                <a:path w="1941829" h="1733550">
                  <a:moveTo>
                    <a:pt x="901190" y="996291"/>
                  </a:moveTo>
                  <a:lnTo>
                    <a:pt x="887303" y="993577"/>
                  </a:lnTo>
                  <a:lnTo>
                    <a:pt x="871711" y="993424"/>
                  </a:lnTo>
                  <a:lnTo>
                    <a:pt x="871711" y="951352"/>
                  </a:lnTo>
                  <a:lnTo>
                    <a:pt x="900363" y="932457"/>
                  </a:lnTo>
                  <a:lnTo>
                    <a:pt x="927677" y="908881"/>
                  </a:lnTo>
                  <a:lnTo>
                    <a:pt x="948123" y="888766"/>
                  </a:lnTo>
                  <a:lnTo>
                    <a:pt x="956168" y="880252"/>
                  </a:lnTo>
                  <a:lnTo>
                    <a:pt x="955622" y="878217"/>
                  </a:lnTo>
                  <a:lnTo>
                    <a:pt x="953550" y="871823"/>
                  </a:lnTo>
                  <a:lnTo>
                    <a:pt x="949299" y="860633"/>
                  </a:lnTo>
                  <a:lnTo>
                    <a:pt x="942216" y="844212"/>
                  </a:lnTo>
                  <a:lnTo>
                    <a:pt x="936767" y="813063"/>
                  </a:lnTo>
                  <a:lnTo>
                    <a:pt x="936110" y="769486"/>
                  </a:lnTo>
                  <a:lnTo>
                    <a:pt x="937632" y="730707"/>
                  </a:lnTo>
                  <a:lnTo>
                    <a:pt x="938720" y="713953"/>
                  </a:lnTo>
                  <a:lnTo>
                    <a:pt x="918866" y="712920"/>
                  </a:lnTo>
                  <a:lnTo>
                    <a:pt x="901166" y="711061"/>
                  </a:lnTo>
                  <a:lnTo>
                    <a:pt x="885491" y="708491"/>
                  </a:lnTo>
                  <a:lnTo>
                    <a:pt x="871711" y="705324"/>
                  </a:lnTo>
                  <a:lnTo>
                    <a:pt x="871711" y="654265"/>
                  </a:lnTo>
                  <a:lnTo>
                    <a:pt x="763902" y="654265"/>
                  </a:lnTo>
                  <a:lnTo>
                    <a:pt x="658658" y="643024"/>
                  </a:lnTo>
                  <a:lnTo>
                    <a:pt x="644947" y="599230"/>
                  </a:lnTo>
                  <a:lnTo>
                    <a:pt x="643109" y="559579"/>
                  </a:lnTo>
                  <a:lnTo>
                    <a:pt x="646720" y="530831"/>
                  </a:lnTo>
                  <a:lnTo>
                    <a:pt x="649351" y="519746"/>
                  </a:lnTo>
                  <a:lnTo>
                    <a:pt x="680735" y="513931"/>
                  </a:lnTo>
                  <a:lnTo>
                    <a:pt x="866382" y="494154"/>
                  </a:lnTo>
                  <a:lnTo>
                    <a:pt x="874580" y="476057"/>
                  </a:lnTo>
                  <a:lnTo>
                    <a:pt x="893402" y="433975"/>
                  </a:lnTo>
                  <a:lnTo>
                    <a:pt x="914184" y="386222"/>
                  </a:lnTo>
                  <a:lnTo>
                    <a:pt x="928264" y="351115"/>
                  </a:lnTo>
                  <a:lnTo>
                    <a:pt x="937550" y="324449"/>
                  </a:lnTo>
                  <a:lnTo>
                    <a:pt x="947784" y="295269"/>
                  </a:lnTo>
                  <a:lnTo>
                    <a:pt x="959461" y="262104"/>
                  </a:lnTo>
                  <a:lnTo>
                    <a:pt x="986961" y="272039"/>
                  </a:lnTo>
                  <a:lnTo>
                    <a:pt x="1265443" y="272039"/>
                  </a:lnTo>
                  <a:lnTo>
                    <a:pt x="1293863" y="321673"/>
                  </a:lnTo>
                  <a:lnTo>
                    <a:pt x="1311620" y="366824"/>
                  </a:lnTo>
                  <a:lnTo>
                    <a:pt x="1323633" y="414308"/>
                  </a:lnTo>
                  <a:lnTo>
                    <a:pt x="1329559" y="463649"/>
                  </a:lnTo>
                  <a:lnTo>
                    <a:pt x="1332268" y="521071"/>
                  </a:lnTo>
                  <a:lnTo>
                    <a:pt x="1332820" y="542360"/>
                  </a:lnTo>
                  <a:lnTo>
                    <a:pt x="1332681" y="556967"/>
                  </a:lnTo>
                  <a:lnTo>
                    <a:pt x="1337696" y="590583"/>
                  </a:lnTo>
                  <a:lnTo>
                    <a:pt x="1352114" y="638334"/>
                  </a:lnTo>
                  <a:lnTo>
                    <a:pt x="1371523" y="693832"/>
                  </a:lnTo>
                  <a:lnTo>
                    <a:pt x="1391512" y="750687"/>
                  </a:lnTo>
                  <a:lnTo>
                    <a:pt x="1407670" y="802508"/>
                  </a:lnTo>
                  <a:lnTo>
                    <a:pt x="1415585" y="842906"/>
                  </a:lnTo>
                  <a:lnTo>
                    <a:pt x="1418996" y="880252"/>
                  </a:lnTo>
                  <a:lnTo>
                    <a:pt x="1423766" y="926991"/>
                  </a:lnTo>
                  <a:lnTo>
                    <a:pt x="1428518" y="979155"/>
                  </a:lnTo>
                  <a:lnTo>
                    <a:pt x="1428930" y="985852"/>
                  </a:lnTo>
                  <a:lnTo>
                    <a:pt x="937508" y="985852"/>
                  </a:lnTo>
                  <a:lnTo>
                    <a:pt x="916786" y="995678"/>
                  </a:lnTo>
                  <a:lnTo>
                    <a:pt x="901190" y="996291"/>
                  </a:lnTo>
                  <a:close/>
                </a:path>
                <a:path w="1941829" h="1733550">
                  <a:moveTo>
                    <a:pt x="606486" y="371202"/>
                  </a:moveTo>
                  <a:lnTo>
                    <a:pt x="597024" y="349933"/>
                  </a:lnTo>
                  <a:lnTo>
                    <a:pt x="695106" y="306213"/>
                  </a:lnTo>
                  <a:lnTo>
                    <a:pt x="704568" y="327482"/>
                  </a:lnTo>
                  <a:lnTo>
                    <a:pt x="606486" y="371202"/>
                  </a:lnTo>
                  <a:close/>
                </a:path>
                <a:path w="1941829" h="1733550">
                  <a:moveTo>
                    <a:pt x="670994" y="456948"/>
                  </a:moveTo>
                  <a:lnTo>
                    <a:pt x="602182" y="456948"/>
                  </a:lnTo>
                  <a:lnTo>
                    <a:pt x="602182" y="450123"/>
                  </a:lnTo>
                  <a:lnTo>
                    <a:pt x="670994" y="450123"/>
                  </a:lnTo>
                  <a:lnTo>
                    <a:pt x="670994" y="456948"/>
                  </a:lnTo>
                  <a:close/>
                </a:path>
                <a:path w="1941829" h="1733550">
                  <a:moveTo>
                    <a:pt x="892343" y="1222754"/>
                  </a:moveTo>
                  <a:lnTo>
                    <a:pt x="886764" y="1219849"/>
                  </a:lnTo>
                  <a:lnTo>
                    <a:pt x="880967" y="1212296"/>
                  </a:lnTo>
                  <a:lnTo>
                    <a:pt x="875699" y="1204460"/>
                  </a:lnTo>
                  <a:lnTo>
                    <a:pt x="871711" y="1200707"/>
                  </a:lnTo>
                  <a:lnTo>
                    <a:pt x="871711" y="1172597"/>
                  </a:lnTo>
                  <a:lnTo>
                    <a:pt x="890421" y="1116879"/>
                  </a:lnTo>
                  <a:lnTo>
                    <a:pt x="912102" y="1055635"/>
                  </a:lnTo>
                  <a:lnTo>
                    <a:pt x="930037" y="1006185"/>
                  </a:lnTo>
                  <a:lnTo>
                    <a:pt x="937508" y="985852"/>
                  </a:lnTo>
                  <a:lnTo>
                    <a:pt x="1428930" y="985852"/>
                  </a:lnTo>
                  <a:lnTo>
                    <a:pt x="1431717" y="1031220"/>
                  </a:lnTo>
                  <a:lnTo>
                    <a:pt x="1431867" y="1078051"/>
                  </a:lnTo>
                  <a:lnTo>
                    <a:pt x="1434482" y="1095811"/>
                  </a:lnTo>
                  <a:lnTo>
                    <a:pt x="1440752" y="1115249"/>
                  </a:lnTo>
                  <a:lnTo>
                    <a:pt x="1446250" y="1132750"/>
                  </a:lnTo>
                  <a:lnTo>
                    <a:pt x="1446549" y="1144704"/>
                  </a:lnTo>
                  <a:lnTo>
                    <a:pt x="1432528" y="1162503"/>
                  </a:lnTo>
                  <a:lnTo>
                    <a:pt x="1389898" y="1198306"/>
                  </a:lnTo>
                  <a:lnTo>
                    <a:pt x="1375178" y="1215975"/>
                  </a:lnTo>
                  <a:lnTo>
                    <a:pt x="1119784" y="1215975"/>
                  </a:lnTo>
                  <a:lnTo>
                    <a:pt x="1104692" y="1220502"/>
                  </a:lnTo>
                  <a:lnTo>
                    <a:pt x="928476" y="1220502"/>
                  </a:lnTo>
                  <a:lnTo>
                    <a:pt x="892343" y="1222754"/>
                  </a:lnTo>
                  <a:close/>
                </a:path>
                <a:path w="1941829" h="1733550">
                  <a:moveTo>
                    <a:pt x="1363521" y="1295331"/>
                  </a:moveTo>
                  <a:lnTo>
                    <a:pt x="1309936" y="1258653"/>
                  </a:lnTo>
                  <a:lnTo>
                    <a:pt x="1119784" y="1215975"/>
                  </a:lnTo>
                  <a:lnTo>
                    <a:pt x="1375178" y="1215975"/>
                  </a:lnTo>
                  <a:lnTo>
                    <a:pt x="1372548" y="1219131"/>
                  </a:lnTo>
                  <a:lnTo>
                    <a:pt x="1364544" y="1242273"/>
                  </a:lnTo>
                  <a:lnTo>
                    <a:pt x="1362174" y="1267218"/>
                  </a:lnTo>
                  <a:lnTo>
                    <a:pt x="1362734" y="1287170"/>
                  </a:lnTo>
                  <a:lnTo>
                    <a:pt x="1363521" y="1295331"/>
                  </a:lnTo>
                  <a:close/>
                </a:path>
                <a:path w="1941829" h="1733550">
                  <a:moveTo>
                    <a:pt x="1019604" y="1246029"/>
                  </a:moveTo>
                  <a:lnTo>
                    <a:pt x="983811" y="1235643"/>
                  </a:lnTo>
                  <a:lnTo>
                    <a:pt x="956201" y="1225966"/>
                  </a:lnTo>
                  <a:lnTo>
                    <a:pt x="928476" y="1220502"/>
                  </a:lnTo>
                  <a:lnTo>
                    <a:pt x="1104692" y="1220502"/>
                  </a:lnTo>
                  <a:lnTo>
                    <a:pt x="1019604" y="1246029"/>
                  </a:lnTo>
                  <a:close/>
                </a:path>
                <a:path w="1941829" h="1733550">
                  <a:moveTo>
                    <a:pt x="335155" y="454430"/>
                  </a:moveTo>
                  <a:lnTo>
                    <a:pt x="289396" y="449813"/>
                  </a:lnTo>
                  <a:lnTo>
                    <a:pt x="246777" y="436574"/>
                  </a:lnTo>
                  <a:lnTo>
                    <a:pt x="208209" y="415625"/>
                  </a:lnTo>
                  <a:lnTo>
                    <a:pt x="174605" y="387879"/>
                  </a:lnTo>
                  <a:lnTo>
                    <a:pt x="146880" y="354252"/>
                  </a:lnTo>
                  <a:lnTo>
                    <a:pt x="125946" y="315656"/>
                  </a:lnTo>
                  <a:lnTo>
                    <a:pt x="112716" y="273006"/>
                  </a:lnTo>
                  <a:lnTo>
                    <a:pt x="108103" y="227215"/>
                  </a:lnTo>
                  <a:lnTo>
                    <a:pt x="112716" y="181423"/>
                  </a:lnTo>
                  <a:lnTo>
                    <a:pt x="125946" y="138773"/>
                  </a:lnTo>
                  <a:lnTo>
                    <a:pt x="146880" y="100177"/>
                  </a:lnTo>
                  <a:lnTo>
                    <a:pt x="174605" y="66550"/>
                  </a:lnTo>
                  <a:lnTo>
                    <a:pt x="208209" y="38805"/>
                  </a:lnTo>
                  <a:lnTo>
                    <a:pt x="246777" y="17855"/>
                  </a:lnTo>
                  <a:lnTo>
                    <a:pt x="289396" y="4616"/>
                  </a:lnTo>
                  <a:lnTo>
                    <a:pt x="335155" y="0"/>
                  </a:lnTo>
                  <a:lnTo>
                    <a:pt x="380913" y="4616"/>
                  </a:lnTo>
                  <a:lnTo>
                    <a:pt x="423533" y="17855"/>
                  </a:lnTo>
                  <a:lnTo>
                    <a:pt x="462101" y="38805"/>
                  </a:lnTo>
                  <a:lnTo>
                    <a:pt x="495704" y="66550"/>
                  </a:lnTo>
                  <a:lnTo>
                    <a:pt x="523429" y="100177"/>
                  </a:lnTo>
                  <a:lnTo>
                    <a:pt x="544363" y="138773"/>
                  </a:lnTo>
                  <a:lnTo>
                    <a:pt x="557594" y="181423"/>
                  </a:lnTo>
                  <a:lnTo>
                    <a:pt x="562206" y="227215"/>
                  </a:lnTo>
                  <a:lnTo>
                    <a:pt x="557594" y="273006"/>
                  </a:lnTo>
                  <a:lnTo>
                    <a:pt x="544363" y="315656"/>
                  </a:lnTo>
                  <a:lnTo>
                    <a:pt x="523429" y="354252"/>
                  </a:lnTo>
                  <a:lnTo>
                    <a:pt x="495704" y="387879"/>
                  </a:lnTo>
                  <a:lnTo>
                    <a:pt x="462101" y="415625"/>
                  </a:lnTo>
                  <a:lnTo>
                    <a:pt x="423533" y="436574"/>
                  </a:lnTo>
                  <a:lnTo>
                    <a:pt x="380913" y="449813"/>
                  </a:lnTo>
                  <a:lnTo>
                    <a:pt x="335155" y="454430"/>
                  </a:lnTo>
                  <a:close/>
                </a:path>
                <a:path w="1941829" h="1733550">
                  <a:moveTo>
                    <a:pt x="524981" y="545260"/>
                  </a:moveTo>
                  <a:lnTo>
                    <a:pt x="506202" y="541466"/>
                  </a:lnTo>
                  <a:lnTo>
                    <a:pt x="490868" y="531121"/>
                  </a:lnTo>
                  <a:lnTo>
                    <a:pt x="480530" y="515776"/>
                  </a:lnTo>
                  <a:lnTo>
                    <a:pt x="476740" y="496984"/>
                  </a:lnTo>
                  <a:lnTo>
                    <a:pt x="480530" y="478189"/>
                  </a:lnTo>
                  <a:lnTo>
                    <a:pt x="490868" y="462839"/>
                  </a:lnTo>
                  <a:lnTo>
                    <a:pt x="506202" y="452488"/>
                  </a:lnTo>
                  <a:lnTo>
                    <a:pt x="524981" y="448693"/>
                  </a:lnTo>
                  <a:lnTo>
                    <a:pt x="543768" y="452488"/>
                  </a:lnTo>
                  <a:lnTo>
                    <a:pt x="559107" y="462839"/>
                  </a:lnTo>
                  <a:lnTo>
                    <a:pt x="569447" y="478189"/>
                  </a:lnTo>
                  <a:lnTo>
                    <a:pt x="573237" y="496984"/>
                  </a:lnTo>
                  <a:lnTo>
                    <a:pt x="569447" y="515776"/>
                  </a:lnTo>
                  <a:lnTo>
                    <a:pt x="559107" y="531121"/>
                  </a:lnTo>
                  <a:lnTo>
                    <a:pt x="543768" y="541466"/>
                  </a:lnTo>
                  <a:lnTo>
                    <a:pt x="524981" y="545260"/>
                  </a:lnTo>
                  <a:close/>
                </a:path>
                <a:path w="1941829" h="1733550">
                  <a:moveTo>
                    <a:pt x="1941358" y="1647239"/>
                  </a:moveTo>
                  <a:lnTo>
                    <a:pt x="1734768" y="1647239"/>
                  </a:lnTo>
                  <a:lnTo>
                    <a:pt x="1734768" y="1607747"/>
                  </a:lnTo>
                  <a:lnTo>
                    <a:pt x="1941358" y="1607747"/>
                  </a:lnTo>
                  <a:lnTo>
                    <a:pt x="1941358" y="1647239"/>
                  </a:lnTo>
                  <a:close/>
                </a:path>
              </a:pathLst>
            </a:custGeom>
            <a:solidFill>
              <a:srgbClr val="CBECD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8774131" y="12006631"/>
              <a:ext cx="1941830" cy="1680210"/>
            </a:xfrm>
            <a:custGeom>
              <a:avLst/>
              <a:gdLst/>
              <a:ahLst/>
              <a:cxnLst/>
              <a:rect l="l" t="t" r="r" b="b"/>
              <a:pathLst>
                <a:path w="1941829" h="1680209">
                  <a:moveTo>
                    <a:pt x="1498923" y="704609"/>
                  </a:moveTo>
                  <a:lnTo>
                    <a:pt x="1475090" y="704609"/>
                  </a:lnTo>
                  <a:lnTo>
                    <a:pt x="1475090" y="545571"/>
                  </a:lnTo>
                  <a:lnTo>
                    <a:pt x="1498923" y="545571"/>
                  </a:lnTo>
                  <a:lnTo>
                    <a:pt x="1498923" y="704609"/>
                  </a:lnTo>
                  <a:close/>
                </a:path>
                <a:path w="1941829" h="1680209">
                  <a:moveTo>
                    <a:pt x="1825005" y="704609"/>
                  </a:moveTo>
                  <a:lnTo>
                    <a:pt x="1801172" y="704609"/>
                  </a:lnTo>
                  <a:lnTo>
                    <a:pt x="1801172" y="545571"/>
                  </a:lnTo>
                  <a:lnTo>
                    <a:pt x="1825005" y="545571"/>
                  </a:lnTo>
                  <a:lnTo>
                    <a:pt x="1825005" y="704609"/>
                  </a:lnTo>
                  <a:close/>
                </a:path>
                <a:path w="1941829" h="1680209">
                  <a:moveTo>
                    <a:pt x="1612216" y="642853"/>
                  </a:moveTo>
                  <a:lnTo>
                    <a:pt x="1601449" y="642853"/>
                  </a:lnTo>
                  <a:lnTo>
                    <a:pt x="1597067" y="638469"/>
                  </a:lnTo>
                  <a:lnTo>
                    <a:pt x="1597067" y="568721"/>
                  </a:lnTo>
                  <a:lnTo>
                    <a:pt x="1616613" y="568721"/>
                  </a:lnTo>
                  <a:lnTo>
                    <a:pt x="1616613" y="638469"/>
                  </a:lnTo>
                  <a:lnTo>
                    <a:pt x="1612216" y="642853"/>
                  </a:lnTo>
                  <a:close/>
                </a:path>
                <a:path w="1941829" h="1680209">
                  <a:moveTo>
                    <a:pt x="1845016" y="725443"/>
                  </a:moveTo>
                  <a:lnTo>
                    <a:pt x="1453929" y="725443"/>
                  </a:lnTo>
                  <a:lnTo>
                    <a:pt x="1453929" y="704609"/>
                  </a:lnTo>
                  <a:lnTo>
                    <a:pt x="1845016" y="704609"/>
                  </a:lnTo>
                  <a:lnTo>
                    <a:pt x="1845016" y="725443"/>
                  </a:lnTo>
                  <a:close/>
                </a:path>
                <a:path w="1941829" h="1680209">
                  <a:moveTo>
                    <a:pt x="1539132" y="279641"/>
                  </a:moveTo>
                  <a:lnTo>
                    <a:pt x="1533367" y="270751"/>
                  </a:lnTo>
                  <a:lnTo>
                    <a:pt x="1535247" y="268211"/>
                  </a:lnTo>
                  <a:lnTo>
                    <a:pt x="1535418" y="264401"/>
                  </a:lnTo>
                  <a:lnTo>
                    <a:pt x="1532342" y="260591"/>
                  </a:lnTo>
                  <a:lnTo>
                    <a:pt x="1528986" y="260591"/>
                  </a:lnTo>
                  <a:lnTo>
                    <a:pt x="1523651" y="213601"/>
                  </a:lnTo>
                  <a:lnTo>
                    <a:pt x="1521465" y="170421"/>
                  </a:lnTo>
                  <a:lnTo>
                    <a:pt x="1521447" y="167881"/>
                  </a:lnTo>
                  <a:lnTo>
                    <a:pt x="1522943" y="127241"/>
                  </a:lnTo>
                  <a:lnTo>
                    <a:pt x="1528986" y="89141"/>
                  </a:lnTo>
                  <a:lnTo>
                    <a:pt x="1575731" y="84061"/>
                  </a:lnTo>
                  <a:lnTo>
                    <a:pt x="1625049" y="82791"/>
                  </a:lnTo>
                  <a:lnTo>
                    <a:pt x="1676440" y="84061"/>
                  </a:lnTo>
                  <a:lnTo>
                    <a:pt x="1729408" y="89141"/>
                  </a:lnTo>
                  <a:lnTo>
                    <a:pt x="1730775" y="90411"/>
                  </a:lnTo>
                  <a:lnTo>
                    <a:pt x="1733929" y="90411"/>
                  </a:lnTo>
                  <a:lnTo>
                    <a:pt x="1736400" y="94221"/>
                  </a:lnTo>
                  <a:lnTo>
                    <a:pt x="1712831" y="94221"/>
                  </a:lnTo>
                  <a:lnTo>
                    <a:pt x="1708216" y="99301"/>
                  </a:lnTo>
                  <a:lnTo>
                    <a:pt x="1708946" y="104381"/>
                  </a:lnTo>
                  <a:lnTo>
                    <a:pt x="1714679" y="108191"/>
                  </a:lnTo>
                  <a:lnTo>
                    <a:pt x="1723383" y="108191"/>
                  </a:lnTo>
                  <a:lnTo>
                    <a:pt x="1728958" y="112001"/>
                  </a:lnTo>
                  <a:lnTo>
                    <a:pt x="1726549" y="115811"/>
                  </a:lnTo>
                  <a:lnTo>
                    <a:pt x="1725058" y="120891"/>
                  </a:lnTo>
                  <a:lnTo>
                    <a:pt x="1709894" y="120891"/>
                  </a:lnTo>
                  <a:lnTo>
                    <a:pt x="1704146" y="122161"/>
                  </a:lnTo>
                  <a:lnTo>
                    <a:pt x="1702157" y="124701"/>
                  </a:lnTo>
                  <a:lnTo>
                    <a:pt x="1700774" y="131051"/>
                  </a:lnTo>
                  <a:lnTo>
                    <a:pt x="1703881" y="134861"/>
                  </a:lnTo>
                  <a:lnTo>
                    <a:pt x="1724999" y="134861"/>
                  </a:lnTo>
                  <a:lnTo>
                    <a:pt x="1725058" y="136131"/>
                  </a:lnTo>
                  <a:lnTo>
                    <a:pt x="1726549" y="141211"/>
                  </a:lnTo>
                  <a:lnTo>
                    <a:pt x="1728958" y="145021"/>
                  </a:lnTo>
                  <a:lnTo>
                    <a:pt x="1723383" y="148831"/>
                  </a:lnTo>
                  <a:lnTo>
                    <a:pt x="1713996" y="148831"/>
                  </a:lnTo>
                  <a:lnTo>
                    <a:pt x="1709754" y="152641"/>
                  </a:lnTo>
                  <a:lnTo>
                    <a:pt x="1708869" y="155181"/>
                  </a:lnTo>
                  <a:lnTo>
                    <a:pt x="1711090" y="161531"/>
                  </a:lnTo>
                  <a:lnTo>
                    <a:pt x="1715627" y="162801"/>
                  </a:lnTo>
                  <a:lnTo>
                    <a:pt x="1736091" y="162801"/>
                  </a:lnTo>
                  <a:lnTo>
                    <a:pt x="1734650" y="165341"/>
                  </a:lnTo>
                  <a:lnTo>
                    <a:pt x="1655205" y="165341"/>
                  </a:lnTo>
                  <a:lnTo>
                    <a:pt x="1651601" y="167881"/>
                  </a:lnTo>
                  <a:lnTo>
                    <a:pt x="1651601" y="172961"/>
                  </a:lnTo>
                  <a:lnTo>
                    <a:pt x="1630595" y="172961"/>
                  </a:lnTo>
                  <a:lnTo>
                    <a:pt x="1624474" y="175501"/>
                  </a:lnTo>
                  <a:lnTo>
                    <a:pt x="1623029" y="179311"/>
                  </a:lnTo>
                  <a:lnTo>
                    <a:pt x="1626587" y="185661"/>
                  </a:lnTo>
                  <a:lnTo>
                    <a:pt x="1629352" y="186931"/>
                  </a:lnTo>
                  <a:lnTo>
                    <a:pt x="1632652" y="186931"/>
                  </a:lnTo>
                  <a:lnTo>
                    <a:pt x="1634093" y="189471"/>
                  </a:lnTo>
                  <a:lnTo>
                    <a:pt x="1613536" y="189471"/>
                  </a:lnTo>
                  <a:lnTo>
                    <a:pt x="1610833" y="190741"/>
                  </a:lnTo>
                  <a:lnTo>
                    <a:pt x="1606219" y="195821"/>
                  </a:lnTo>
                  <a:lnTo>
                    <a:pt x="1606949" y="199631"/>
                  </a:lnTo>
                  <a:lnTo>
                    <a:pt x="1612682" y="203441"/>
                  </a:lnTo>
                  <a:lnTo>
                    <a:pt x="1619992" y="203441"/>
                  </a:lnTo>
                  <a:lnTo>
                    <a:pt x="1626960" y="207251"/>
                  </a:lnTo>
                  <a:lnTo>
                    <a:pt x="1624552" y="212331"/>
                  </a:lnTo>
                  <a:lnTo>
                    <a:pt x="1623060" y="216141"/>
                  </a:lnTo>
                  <a:lnTo>
                    <a:pt x="1623001" y="217411"/>
                  </a:lnTo>
                  <a:lnTo>
                    <a:pt x="1607912" y="217411"/>
                  </a:lnTo>
                  <a:lnTo>
                    <a:pt x="1602148" y="218681"/>
                  </a:lnTo>
                  <a:lnTo>
                    <a:pt x="1600159" y="219951"/>
                  </a:lnTo>
                  <a:lnTo>
                    <a:pt x="1598792" y="226301"/>
                  </a:lnTo>
                  <a:lnTo>
                    <a:pt x="1601899" y="230111"/>
                  </a:lnTo>
                  <a:lnTo>
                    <a:pt x="1622986" y="230111"/>
                  </a:lnTo>
                  <a:lnTo>
                    <a:pt x="1623060" y="231381"/>
                  </a:lnTo>
                  <a:lnTo>
                    <a:pt x="1624552" y="236461"/>
                  </a:lnTo>
                  <a:lnTo>
                    <a:pt x="1626960" y="241541"/>
                  </a:lnTo>
                  <a:lnTo>
                    <a:pt x="1622314" y="244081"/>
                  </a:lnTo>
                  <a:lnTo>
                    <a:pt x="1611998" y="244081"/>
                  </a:lnTo>
                  <a:lnTo>
                    <a:pt x="1607757" y="247891"/>
                  </a:lnTo>
                  <a:lnTo>
                    <a:pt x="1606871" y="251701"/>
                  </a:lnTo>
                  <a:lnTo>
                    <a:pt x="1553208" y="251701"/>
                  </a:lnTo>
                  <a:lnTo>
                    <a:pt x="1549603" y="254241"/>
                  </a:lnTo>
                  <a:lnTo>
                    <a:pt x="1549603" y="260591"/>
                  </a:lnTo>
                  <a:lnTo>
                    <a:pt x="1551405" y="263131"/>
                  </a:lnTo>
                  <a:lnTo>
                    <a:pt x="1553907" y="264401"/>
                  </a:lnTo>
                  <a:lnTo>
                    <a:pt x="1553907" y="275831"/>
                  </a:lnTo>
                  <a:lnTo>
                    <a:pt x="1548578" y="275831"/>
                  </a:lnTo>
                  <a:lnTo>
                    <a:pt x="1543559" y="277101"/>
                  </a:lnTo>
                  <a:lnTo>
                    <a:pt x="1539132" y="279641"/>
                  </a:lnTo>
                  <a:close/>
                </a:path>
                <a:path w="1941829" h="1680209">
                  <a:moveTo>
                    <a:pt x="1743127" y="96761"/>
                  </a:moveTo>
                  <a:lnTo>
                    <a:pt x="1738248" y="89141"/>
                  </a:lnTo>
                  <a:lnTo>
                    <a:pt x="1757902" y="89141"/>
                  </a:lnTo>
                  <a:lnTo>
                    <a:pt x="1757902" y="92951"/>
                  </a:lnTo>
                  <a:lnTo>
                    <a:pt x="1752573" y="92951"/>
                  </a:lnTo>
                  <a:lnTo>
                    <a:pt x="1747555" y="94221"/>
                  </a:lnTo>
                  <a:lnTo>
                    <a:pt x="1743127" y="96761"/>
                  </a:lnTo>
                  <a:close/>
                </a:path>
                <a:path w="1941829" h="1680209">
                  <a:moveTo>
                    <a:pt x="1776748" y="96761"/>
                  </a:moveTo>
                  <a:lnTo>
                    <a:pt x="1772305" y="94221"/>
                  </a:lnTo>
                  <a:lnTo>
                    <a:pt x="1767286" y="92951"/>
                  </a:lnTo>
                  <a:lnTo>
                    <a:pt x="1761957" y="92951"/>
                  </a:lnTo>
                  <a:lnTo>
                    <a:pt x="1761957" y="89141"/>
                  </a:lnTo>
                  <a:lnTo>
                    <a:pt x="1781611" y="89141"/>
                  </a:lnTo>
                  <a:lnTo>
                    <a:pt x="1776748" y="96761"/>
                  </a:lnTo>
                  <a:close/>
                </a:path>
                <a:path w="1941829" h="1680209">
                  <a:moveTo>
                    <a:pt x="1786878" y="105651"/>
                  </a:moveTo>
                  <a:lnTo>
                    <a:pt x="1784889" y="103111"/>
                  </a:lnTo>
                  <a:lnTo>
                    <a:pt x="1782699" y="100571"/>
                  </a:lnTo>
                  <a:lnTo>
                    <a:pt x="1780166" y="99301"/>
                  </a:lnTo>
                  <a:lnTo>
                    <a:pt x="1785930" y="90411"/>
                  </a:lnTo>
                  <a:lnTo>
                    <a:pt x="1786878" y="90411"/>
                  </a:lnTo>
                  <a:lnTo>
                    <a:pt x="1786878" y="105651"/>
                  </a:lnTo>
                  <a:close/>
                </a:path>
                <a:path w="1941829" h="1680209">
                  <a:moveTo>
                    <a:pt x="1731102" y="108191"/>
                  </a:moveTo>
                  <a:lnTo>
                    <a:pt x="1721795" y="101841"/>
                  </a:lnTo>
                  <a:lnTo>
                    <a:pt x="1722479" y="99301"/>
                  </a:lnTo>
                  <a:lnTo>
                    <a:pt x="1721018" y="95491"/>
                  </a:lnTo>
                  <a:lnTo>
                    <a:pt x="1715534" y="94221"/>
                  </a:lnTo>
                  <a:lnTo>
                    <a:pt x="1736400" y="94221"/>
                  </a:lnTo>
                  <a:lnTo>
                    <a:pt x="1739693" y="99301"/>
                  </a:lnTo>
                  <a:lnTo>
                    <a:pt x="1736353" y="101841"/>
                  </a:lnTo>
                  <a:lnTo>
                    <a:pt x="1733448" y="104381"/>
                  </a:lnTo>
                  <a:lnTo>
                    <a:pt x="1731102" y="108191"/>
                  </a:lnTo>
                  <a:close/>
                </a:path>
                <a:path w="1941829" h="1680209">
                  <a:moveTo>
                    <a:pt x="1723383" y="108191"/>
                  </a:moveTo>
                  <a:lnTo>
                    <a:pt x="1714679" y="108191"/>
                  </a:lnTo>
                  <a:lnTo>
                    <a:pt x="1717631" y="106921"/>
                  </a:lnTo>
                  <a:lnTo>
                    <a:pt x="1719667" y="105651"/>
                  </a:lnTo>
                  <a:lnTo>
                    <a:pt x="1723383" y="108191"/>
                  </a:lnTo>
                  <a:close/>
                </a:path>
                <a:path w="1941829" h="1680209">
                  <a:moveTo>
                    <a:pt x="1724763" y="125971"/>
                  </a:moveTo>
                  <a:lnTo>
                    <a:pt x="1713825" y="125971"/>
                  </a:lnTo>
                  <a:lnTo>
                    <a:pt x="1712846" y="123431"/>
                  </a:lnTo>
                  <a:lnTo>
                    <a:pt x="1709894" y="120891"/>
                  </a:lnTo>
                  <a:lnTo>
                    <a:pt x="1725058" y="120891"/>
                  </a:lnTo>
                  <a:lnTo>
                    <a:pt x="1724763" y="125971"/>
                  </a:lnTo>
                  <a:close/>
                </a:path>
                <a:path w="1941829" h="1680209">
                  <a:moveTo>
                    <a:pt x="1724999" y="134861"/>
                  </a:moveTo>
                  <a:lnTo>
                    <a:pt x="1710624" y="134861"/>
                  </a:lnTo>
                  <a:lnTo>
                    <a:pt x="1712970" y="132321"/>
                  </a:lnTo>
                  <a:lnTo>
                    <a:pt x="1713825" y="129781"/>
                  </a:lnTo>
                  <a:lnTo>
                    <a:pt x="1724763" y="129781"/>
                  </a:lnTo>
                  <a:lnTo>
                    <a:pt x="1724999" y="134861"/>
                  </a:lnTo>
                  <a:close/>
                </a:path>
                <a:path w="1941829" h="1680209">
                  <a:moveTo>
                    <a:pt x="1719667" y="151371"/>
                  </a:moveTo>
                  <a:lnTo>
                    <a:pt x="1717398" y="148831"/>
                  </a:lnTo>
                  <a:lnTo>
                    <a:pt x="1723383" y="148831"/>
                  </a:lnTo>
                  <a:lnTo>
                    <a:pt x="1719667" y="151371"/>
                  </a:lnTo>
                  <a:close/>
                </a:path>
                <a:path w="1941829" h="1680209">
                  <a:moveTo>
                    <a:pt x="1736091" y="162801"/>
                  </a:moveTo>
                  <a:lnTo>
                    <a:pt x="1715627" y="162801"/>
                  </a:lnTo>
                  <a:lnTo>
                    <a:pt x="1721360" y="158991"/>
                  </a:lnTo>
                  <a:lnTo>
                    <a:pt x="1722401" y="156451"/>
                  </a:lnTo>
                  <a:lnTo>
                    <a:pt x="1721795" y="153911"/>
                  </a:lnTo>
                  <a:lnTo>
                    <a:pt x="1731102" y="148831"/>
                  </a:lnTo>
                  <a:lnTo>
                    <a:pt x="1733448" y="151371"/>
                  </a:lnTo>
                  <a:lnTo>
                    <a:pt x="1736353" y="155181"/>
                  </a:lnTo>
                  <a:lnTo>
                    <a:pt x="1739693" y="156451"/>
                  </a:lnTo>
                  <a:lnTo>
                    <a:pt x="1736091" y="162801"/>
                  </a:lnTo>
                  <a:close/>
                </a:path>
                <a:path w="1941829" h="1680209">
                  <a:moveTo>
                    <a:pt x="1786878" y="166611"/>
                  </a:moveTo>
                  <a:lnTo>
                    <a:pt x="1785930" y="166611"/>
                  </a:lnTo>
                  <a:lnTo>
                    <a:pt x="1780166" y="156451"/>
                  </a:lnTo>
                  <a:lnTo>
                    <a:pt x="1782699" y="155181"/>
                  </a:lnTo>
                  <a:lnTo>
                    <a:pt x="1784889" y="152641"/>
                  </a:lnTo>
                  <a:lnTo>
                    <a:pt x="1786878" y="150101"/>
                  </a:lnTo>
                  <a:lnTo>
                    <a:pt x="1786878" y="166611"/>
                  </a:lnTo>
                  <a:close/>
                </a:path>
                <a:path w="1941829" h="1680209">
                  <a:moveTo>
                    <a:pt x="1753518" y="180581"/>
                  </a:moveTo>
                  <a:lnTo>
                    <a:pt x="1731086" y="180581"/>
                  </a:lnTo>
                  <a:lnTo>
                    <a:pt x="1735809" y="179311"/>
                  </a:lnTo>
                  <a:lnTo>
                    <a:pt x="1739352" y="172961"/>
                  </a:lnTo>
                  <a:lnTo>
                    <a:pt x="1739041" y="170421"/>
                  </a:lnTo>
                  <a:lnTo>
                    <a:pt x="1737363" y="167881"/>
                  </a:lnTo>
                  <a:lnTo>
                    <a:pt x="1743127" y="158991"/>
                  </a:lnTo>
                  <a:lnTo>
                    <a:pt x="1747555" y="161531"/>
                  </a:lnTo>
                  <a:lnTo>
                    <a:pt x="1752573" y="162801"/>
                  </a:lnTo>
                  <a:lnTo>
                    <a:pt x="1757902" y="162801"/>
                  </a:lnTo>
                  <a:lnTo>
                    <a:pt x="1757902" y="174231"/>
                  </a:lnTo>
                  <a:lnTo>
                    <a:pt x="1755044" y="175501"/>
                  </a:lnTo>
                  <a:lnTo>
                    <a:pt x="1753070" y="178041"/>
                  </a:lnTo>
                  <a:lnTo>
                    <a:pt x="1753518" y="180581"/>
                  </a:lnTo>
                  <a:close/>
                </a:path>
                <a:path w="1941829" h="1680209">
                  <a:moveTo>
                    <a:pt x="1788864" y="186931"/>
                  </a:moveTo>
                  <a:lnTo>
                    <a:pt x="1762656" y="186931"/>
                  </a:lnTo>
                  <a:lnTo>
                    <a:pt x="1766276" y="184391"/>
                  </a:lnTo>
                  <a:lnTo>
                    <a:pt x="1766276" y="178041"/>
                  </a:lnTo>
                  <a:lnTo>
                    <a:pt x="1764459" y="175501"/>
                  </a:lnTo>
                  <a:lnTo>
                    <a:pt x="1761957" y="174231"/>
                  </a:lnTo>
                  <a:lnTo>
                    <a:pt x="1761957" y="162801"/>
                  </a:lnTo>
                  <a:lnTo>
                    <a:pt x="1767286" y="162801"/>
                  </a:lnTo>
                  <a:lnTo>
                    <a:pt x="1772305" y="161531"/>
                  </a:lnTo>
                  <a:lnTo>
                    <a:pt x="1776748" y="158991"/>
                  </a:lnTo>
                  <a:lnTo>
                    <a:pt x="1782497" y="167881"/>
                  </a:lnTo>
                  <a:lnTo>
                    <a:pt x="1780617" y="170421"/>
                  </a:lnTo>
                  <a:lnTo>
                    <a:pt x="1780446" y="174231"/>
                  </a:lnTo>
                  <a:lnTo>
                    <a:pt x="1783522" y="178041"/>
                  </a:lnTo>
                  <a:lnTo>
                    <a:pt x="1785216" y="178041"/>
                  </a:lnTo>
                  <a:lnTo>
                    <a:pt x="1786878" y="179311"/>
                  </a:lnTo>
                  <a:lnTo>
                    <a:pt x="1788864" y="186931"/>
                  </a:lnTo>
                  <a:close/>
                </a:path>
                <a:path w="1941829" h="1680209">
                  <a:moveTo>
                    <a:pt x="1674735" y="193281"/>
                  </a:moveTo>
                  <a:lnTo>
                    <a:pt x="1670307" y="190741"/>
                  </a:lnTo>
                  <a:lnTo>
                    <a:pt x="1665289" y="189471"/>
                  </a:lnTo>
                  <a:lnTo>
                    <a:pt x="1659960" y="189471"/>
                  </a:lnTo>
                  <a:lnTo>
                    <a:pt x="1659960" y="178041"/>
                  </a:lnTo>
                  <a:lnTo>
                    <a:pt x="1662834" y="176771"/>
                  </a:lnTo>
                  <a:lnTo>
                    <a:pt x="1664791" y="174231"/>
                  </a:lnTo>
                  <a:lnTo>
                    <a:pt x="1663673" y="167881"/>
                  </a:lnTo>
                  <a:lnTo>
                    <a:pt x="1661746" y="166611"/>
                  </a:lnTo>
                  <a:lnTo>
                    <a:pt x="1655205" y="165341"/>
                  </a:lnTo>
                  <a:lnTo>
                    <a:pt x="1730977" y="165341"/>
                  </a:lnTo>
                  <a:lnTo>
                    <a:pt x="1727746" y="166611"/>
                  </a:lnTo>
                  <a:lnTo>
                    <a:pt x="1725664" y="172961"/>
                  </a:lnTo>
                  <a:lnTo>
                    <a:pt x="1682053" y="172961"/>
                  </a:lnTo>
                  <a:lnTo>
                    <a:pt x="1678510" y="179311"/>
                  </a:lnTo>
                  <a:lnTo>
                    <a:pt x="1678821" y="181851"/>
                  </a:lnTo>
                  <a:lnTo>
                    <a:pt x="1680499" y="184391"/>
                  </a:lnTo>
                  <a:lnTo>
                    <a:pt x="1674735" y="193281"/>
                  </a:lnTo>
                  <a:close/>
                </a:path>
                <a:path w="1941829" h="1680209">
                  <a:moveTo>
                    <a:pt x="1733929" y="166611"/>
                  </a:moveTo>
                  <a:lnTo>
                    <a:pt x="1730977" y="165341"/>
                  </a:lnTo>
                  <a:lnTo>
                    <a:pt x="1734650" y="165341"/>
                  </a:lnTo>
                  <a:lnTo>
                    <a:pt x="1733929" y="166611"/>
                  </a:lnTo>
                  <a:close/>
                </a:path>
                <a:path w="1941829" h="1680209">
                  <a:moveTo>
                    <a:pt x="1641129" y="193281"/>
                  </a:moveTo>
                  <a:lnTo>
                    <a:pt x="1635365" y="184391"/>
                  </a:lnTo>
                  <a:lnTo>
                    <a:pt x="1637245" y="181851"/>
                  </a:lnTo>
                  <a:lnTo>
                    <a:pt x="1637416" y="178041"/>
                  </a:lnTo>
                  <a:lnTo>
                    <a:pt x="1633812" y="174231"/>
                  </a:lnTo>
                  <a:lnTo>
                    <a:pt x="1630595" y="172961"/>
                  </a:lnTo>
                  <a:lnTo>
                    <a:pt x="1651601" y="172961"/>
                  </a:lnTo>
                  <a:lnTo>
                    <a:pt x="1651601" y="174231"/>
                  </a:lnTo>
                  <a:lnTo>
                    <a:pt x="1653403" y="176771"/>
                  </a:lnTo>
                  <a:lnTo>
                    <a:pt x="1655905" y="178041"/>
                  </a:lnTo>
                  <a:lnTo>
                    <a:pt x="1655905" y="189471"/>
                  </a:lnTo>
                  <a:lnTo>
                    <a:pt x="1650575" y="189471"/>
                  </a:lnTo>
                  <a:lnTo>
                    <a:pt x="1645557" y="190741"/>
                  </a:lnTo>
                  <a:lnTo>
                    <a:pt x="1641129" y="193281"/>
                  </a:lnTo>
                  <a:close/>
                </a:path>
                <a:path w="1941829" h="1680209">
                  <a:moveTo>
                    <a:pt x="1762656" y="186931"/>
                  </a:moveTo>
                  <a:lnTo>
                    <a:pt x="1686900" y="186931"/>
                  </a:lnTo>
                  <a:lnTo>
                    <a:pt x="1690116" y="185661"/>
                  </a:lnTo>
                  <a:lnTo>
                    <a:pt x="1692198" y="179311"/>
                  </a:lnTo>
                  <a:lnTo>
                    <a:pt x="1691592" y="176771"/>
                  </a:lnTo>
                  <a:lnTo>
                    <a:pt x="1686776" y="172961"/>
                  </a:lnTo>
                  <a:lnTo>
                    <a:pt x="1725664" y="172961"/>
                  </a:lnTo>
                  <a:lnTo>
                    <a:pt x="1726270" y="175501"/>
                  </a:lnTo>
                  <a:lnTo>
                    <a:pt x="1731086" y="180581"/>
                  </a:lnTo>
                  <a:lnTo>
                    <a:pt x="1753518" y="180581"/>
                  </a:lnTo>
                  <a:lnTo>
                    <a:pt x="1754189" y="184391"/>
                  </a:lnTo>
                  <a:lnTo>
                    <a:pt x="1756131" y="185661"/>
                  </a:lnTo>
                  <a:lnTo>
                    <a:pt x="1762656" y="186931"/>
                  </a:lnTo>
                  <a:close/>
                </a:path>
                <a:path w="1941829" h="1680209">
                  <a:moveTo>
                    <a:pt x="1632652" y="186931"/>
                  </a:moveTo>
                  <a:lnTo>
                    <a:pt x="1629352" y="186931"/>
                  </a:lnTo>
                  <a:lnTo>
                    <a:pt x="1631932" y="185661"/>
                  </a:lnTo>
                  <a:lnTo>
                    <a:pt x="1632652" y="186931"/>
                  </a:lnTo>
                  <a:close/>
                </a:path>
                <a:path w="1941829" h="1680209">
                  <a:moveTo>
                    <a:pt x="1686760" y="203441"/>
                  </a:moveTo>
                  <a:lnTo>
                    <a:pt x="1684414" y="200901"/>
                  </a:lnTo>
                  <a:lnTo>
                    <a:pt x="1681509" y="197091"/>
                  </a:lnTo>
                  <a:lnTo>
                    <a:pt x="1678168" y="195821"/>
                  </a:lnTo>
                  <a:lnTo>
                    <a:pt x="1683933" y="185661"/>
                  </a:lnTo>
                  <a:lnTo>
                    <a:pt x="1686900" y="186931"/>
                  </a:lnTo>
                  <a:lnTo>
                    <a:pt x="1788864" y="186931"/>
                  </a:lnTo>
                  <a:lnTo>
                    <a:pt x="1789525" y="189471"/>
                  </a:lnTo>
                  <a:lnTo>
                    <a:pt x="1702235" y="189471"/>
                  </a:lnTo>
                  <a:lnTo>
                    <a:pt x="1696502" y="193281"/>
                  </a:lnTo>
                  <a:lnTo>
                    <a:pt x="1695461" y="195821"/>
                  </a:lnTo>
                  <a:lnTo>
                    <a:pt x="1696067" y="198361"/>
                  </a:lnTo>
                  <a:lnTo>
                    <a:pt x="1686760" y="203441"/>
                  </a:lnTo>
                  <a:close/>
                </a:path>
                <a:path w="1941829" h="1680209">
                  <a:moveTo>
                    <a:pt x="1629104" y="203441"/>
                  </a:moveTo>
                  <a:lnTo>
                    <a:pt x="1619798" y="198361"/>
                  </a:lnTo>
                  <a:lnTo>
                    <a:pt x="1620481" y="194551"/>
                  </a:lnTo>
                  <a:lnTo>
                    <a:pt x="1619021" y="192011"/>
                  </a:lnTo>
                  <a:lnTo>
                    <a:pt x="1613536" y="189471"/>
                  </a:lnTo>
                  <a:lnTo>
                    <a:pt x="1634093" y="189471"/>
                  </a:lnTo>
                  <a:lnTo>
                    <a:pt x="1637696" y="195821"/>
                  </a:lnTo>
                  <a:lnTo>
                    <a:pt x="1634355" y="197091"/>
                  </a:lnTo>
                  <a:lnTo>
                    <a:pt x="1631450" y="200901"/>
                  </a:lnTo>
                  <a:lnTo>
                    <a:pt x="1629104" y="203441"/>
                  </a:lnTo>
                  <a:close/>
                </a:path>
                <a:path w="1941829" h="1680209">
                  <a:moveTo>
                    <a:pt x="1792679" y="203441"/>
                  </a:moveTo>
                  <a:lnTo>
                    <a:pt x="1703866" y="203441"/>
                  </a:lnTo>
                  <a:lnTo>
                    <a:pt x="1708107" y="199631"/>
                  </a:lnTo>
                  <a:lnTo>
                    <a:pt x="1708993" y="197091"/>
                  </a:lnTo>
                  <a:lnTo>
                    <a:pt x="1706787" y="190741"/>
                  </a:lnTo>
                  <a:lnTo>
                    <a:pt x="1702235" y="189471"/>
                  </a:lnTo>
                  <a:lnTo>
                    <a:pt x="1789525" y="189471"/>
                  </a:lnTo>
                  <a:lnTo>
                    <a:pt x="1792504" y="200901"/>
                  </a:lnTo>
                  <a:lnTo>
                    <a:pt x="1792679" y="203441"/>
                  </a:lnTo>
                  <a:close/>
                </a:path>
                <a:path w="1941829" h="1680209">
                  <a:moveTo>
                    <a:pt x="1619992" y="203441"/>
                  </a:moveTo>
                  <a:lnTo>
                    <a:pt x="1615634" y="203441"/>
                  </a:lnTo>
                  <a:lnTo>
                    <a:pt x="1617669" y="202171"/>
                  </a:lnTo>
                  <a:lnTo>
                    <a:pt x="1619992" y="203441"/>
                  </a:lnTo>
                  <a:close/>
                </a:path>
                <a:path w="1941829" h="1680209">
                  <a:moveTo>
                    <a:pt x="1704052" y="222491"/>
                  </a:moveTo>
                  <a:lnTo>
                    <a:pt x="1693099" y="222491"/>
                  </a:lnTo>
                  <a:lnTo>
                    <a:pt x="1692804" y="216141"/>
                  </a:lnTo>
                  <a:lnTo>
                    <a:pt x="1691312" y="212331"/>
                  </a:lnTo>
                  <a:lnTo>
                    <a:pt x="1688904" y="207251"/>
                  </a:lnTo>
                  <a:lnTo>
                    <a:pt x="1698195" y="202171"/>
                  </a:lnTo>
                  <a:lnTo>
                    <a:pt x="1700463" y="203441"/>
                  </a:lnTo>
                  <a:lnTo>
                    <a:pt x="1792679" y="203441"/>
                  </a:lnTo>
                  <a:lnTo>
                    <a:pt x="1793642" y="217411"/>
                  </a:lnTo>
                  <a:lnTo>
                    <a:pt x="1707968" y="217411"/>
                  </a:lnTo>
                  <a:lnTo>
                    <a:pt x="1705016" y="218681"/>
                  </a:lnTo>
                  <a:lnTo>
                    <a:pt x="1704052" y="222491"/>
                  </a:lnTo>
                  <a:close/>
                </a:path>
                <a:path w="1941829" h="1680209">
                  <a:moveTo>
                    <a:pt x="1622765" y="222491"/>
                  </a:moveTo>
                  <a:lnTo>
                    <a:pt x="1611827" y="222491"/>
                  </a:lnTo>
                  <a:lnTo>
                    <a:pt x="1610848" y="218681"/>
                  </a:lnTo>
                  <a:lnTo>
                    <a:pt x="1607912" y="217411"/>
                  </a:lnTo>
                  <a:lnTo>
                    <a:pt x="1623001" y="217411"/>
                  </a:lnTo>
                  <a:lnTo>
                    <a:pt x="1622765" y="222491"/>
                  </a:lnTo>
                  <a:close/>
                </a:path>
                <a:path w="1941829" h="1680209">
                  <a:moveTo>
                    <a:pt x="1793726" y="230111"/>
                  </a:moveTo>
                  <a:lnTo>
                    <a:pt x="1713980" y="230111"/>
                  </a:lnTo>
                  <a:lnTo>
                    <a:pt x="1717088" y="226301"/>
                  </a:lnTo>
                  <a:lnTo>
                    <a:pt x="1715705" y="219951"/>
                  </a:lnTo>
                  <a:lnTo>
                    <a:pt x="1713716" y="218681"/>
                  </a:lnTo>
                  <a:lnTo>
                    <a:pt x="1707968" y="217411"/>
                  </a:lnTo>
                  <a:lnTo>
                    <a:pt x="1793642" y="217411"/>
                  </a:lnTo>
                  <a:lnTo>
                    <a:pt x="1794167" y="225031"/>
                  </a:lnTo>
                  <a:lnTo>
                    <a:pt x="1793726" y="230111"/>
                  </a:lnTo>
                  <a:close/>
                </a:path>
                <a:path w="1941829" h="1680209">
                  <a:moveTo>
                    <a:pt x="1622986" y="230111"/>
                  </a:moveTo>
                  <a:lnTo>
                    <a:pt x="1608627" y="230111"/>
                  </a:lnTo>
                  <a:lnTo>
                    <a:pt x="1610973" y="228841"/>
                  </a:lnTo>
                  <a:lnTo>
                    <a:pt x="1611827" y="226301"/>
                  </a:lnTo>
                  <a:lnTo>
                    <a:pt x="1622765" y="226301"/>
                  </a:lnTo>
                  <a:lnTo>
                    <a:pt x="1622986" y="230111"/>
                  </a:lnTo>
                  <a:close/>
                </a:path>
                <a:path w="1941829" h="1680209">
                  <a:moveTo>
                    <a:pt x="1698195" y="246621"/>
                  </a:moveTo>
                  <a:lnTo>
                    <a:pt x="1688904" y="241541"/>
                  </a:lnTo>
                  <a:lnTo>
                    <a:pt x="1691312" y="236461"/>
                  </a:lnTo>
                  <a:lnTo>
                    <a:pt x="1692804" y="231381"/>
                  </a:lnTo>
                  <a:lnTo>
                    <a:pt x="1693099" y="226301"/>
                  </a:lnTo>
                  <a:lnTo>
                    <a:pt x="1704052" y="226301"/>
                  </a:lnTo>
                  <a:lnTo>
                    <a:pt x="1704891" y="228841"/>
                  </a:lnTo>
                  <a:lnTo>
                    <a:pt x="1707237" y="230111"/>
                  </a:lnTo>
                  <a:lnTo>
                    <a:pt x="1793726" y="230111"/>
                  </a:lnTo>
                  <a:lnTo>
                    <a:pt x="1792515" y="244081"/>
                  </a:lnTo>
                  <a:lnTo>
                    <a:pt x="1703182" y="244081"/>
                  </a:lnTo>
                  <a:lnTo>
                    <a:pt x="1700230" y="245351"/>
                  </a:lnTo>
                  <a:lnTo>
                    <a:pt x="1698195" y="246621"/>
                  </a:lnTo>
                  <a:close/>
                </a:path>
                <a:path w="1941829" h="1680209">
                  <a:moveTo>
                    <a:pt x="1617669" y="246621"/>
                  </a:moveTo>
                  <a:lnTo>
                    <a:pt x="1615401" y="245351"/>
                  </a:lnTo>
                  <a:lnTo>
                    <a:pt x="1611998" y="244081"/>
                  </a:lnTo>
                  <a:lnTo>
                    <a:pt x="1622314" y="244081"/>
                  </a:lnTo>
                  <a:lnTo>
                    <a:pt x="1617669" y="246621"/>
                  </a:lnTo>
                  <a:close/>
                </a:path>
                <a:path w="1941829" h="1680209">
                  <a:moveTo>
                    <a:pt x="1626688" y="273291"/>
                  </a:moveTo>
                  <a:lnTo>
                    <a:pt x="1584902" y="273291"/>
                  </a:lnTo>
                  <a:lnTo>
                    <a:pt x="1588118" y="272021"/>
                  </a:lnTo>
                  <a:lnTo>
                    <a:pt x="1590200" y="265671"/>
                  </a:lnTo>
                  <a:lnTo>
                    <a:pt x="1589594" y="263131"/>
                  </a:lnTo>
                  <a:lnTo>
                    <a:pt x="1584778" y="259321"/>
                  </a:lnTo>
                  <a:lnTo>
                    <a:pt x="1613629" y="259321"/>
                  </a:lnTo>
                  <a:lnTo>
                    <a:pt x="1619362" y="255511"/>
                  </a:lnTo>
                  <a:lnTo>
                    <a:pt x="1620403" y="252971"/>
                  </a:lnTo>
                  <a:lnTo>
                    <a:pt x="1619798" y="250431"/>
                  </a:lnTo>
                  <a:lnTo>
                    <a:pt x="1629104" y="244081"/>
                  </a:lnTo>
                  <a:lnTo>
                    <a:pt x="1631450" y="247891"/>
                  </a:lnTo>
                  <a:lnTo>
                    <a:pt x="1634355" y="250431"/>
                  </a:lnTo>
                  <a:lnTo>
                    <a:pt x="1637696" y="252971"/>
                  </a:lnTo>
                  <a:lnTo>
                    <a:pt x="1631932" y="261861"/>
                  </a:lnTo>
                  <a:lnTo>
                    <a:pt x="1628980" y="261861"/>
                  </a:lnTo>
                  <a:lnTo>
                    <a:pt x="1625764" y="263131"/>
                  </a:lnTo>
                  <a:lnTo>
                    <a:pt x="1623666" y="268211"/>
                  </a:lnTo>
                  <a:lnTo>
                    <a:pt x="1624272" y="270751"/>
                  </a:lnTo>
                  <a:lnTo>
                    <a:pt x="1626688" y="273291"/>
                  </a:lnTo>
                  <a:close/>
                </a:path>
                <a:path w="1941829" h="1680209">
                  <a:moveTo>
                    <a:pt x="1725508" y="275831"/>
                  </a:moveTo>
                  <a:lnTo>
                    <a:pt x="1685269" y="275831"/>
                  </a:lnTo>
                  <a:lnTo>
                    <a:pt x="1691406" y="273291"/>
                  </a:lnTo>
                  <a:lnTo>
                    <a:pt x="1692835" y="268211"/>
                  </a:lnTo>
                  <a:lnTo>
                    <a:pt x="1689293" y="263131"/>
                  </a:lnTo>
                  <a:lnTo>
                    <a:pt x="1686512" y="261861"/>
                  </a:lnTo>
                  <a:lnTo>
                    <a:pt x="1683933" y="261861"/>
                  </a:lnTo>
                  <a:lnTo>
                    <a:pt x="1678168" y="252971"/>
                  </a:lnTo>
                  <a:lnTo>
                    <a:pt x="1681509" y="250431"/>
                  </a:lnTo>
                  <a:lnTo>
                    <a:pt x="1684414" y="247891"/>
                  </a:lnTo>
                  <a:lnTo>
                    <a:pt x="1686760" y="244081"/>
                  </a:lnTo>
                  <a:lnTo>
                    <a:pt x="1696067" y="250431"/>
                  </a:lnTo>
                  <a:lnTo>
                    <a:pt x="1695383" y="252971"/>
                  </a:lnTo>
                  <a:lnTo>
                    <a:pt x="1696843" y="256781"/>
                  </a:lnTo>
                  <a:lnTo>
                    <a:pt x="1702328" y="258051"/>
                  </a:lnTo>
                  <a:lnTo>
                    <a:pt x="1789826" y="258051"/>
                  </a:lnTo>
                  <a:lnTo>
                    <a:pt x="1788647" y="263131"/>
                  </a:lnTo>
                  <a:lnTo>
                    <a:pt x="1757203" y="263131"/>
                  </a:lnTo>
                  <a:lnTo>
                    <a:pt x="1753599" y="265671"/>
                  </a:lnTo>
                  <a:lnTo>
                    <a:pt x="1753599" y="270751"/>
                  </a:lnTo>
                  <a:lnTo>
                    <a:pt x="1732593" y="270751"/>
                  </a:lnTo>
                  <a:lnTo>
                    <a:pt x="1726472" y="273291"/>
                  </a:lnTo>
                  <a:lnTo>
                    <a:pt x="1725508" y="275831"/>
                  </a:lnTo>
                  <a:close/>
                </a:path>
                <a:path w="1941829" h="1680209">
                  <a:moveTo>
                    <a:pt x="1789826" y="258051"/>
                  </a:moveTo>
                  <a:lnTo>
                    <a:pt x="1705031" y="258051"/>
                  </a:lnTo>
                  <a:lnTo>
                    <a:pt x="1709646" y="252971"/>
                  </a:lnTo>
                  <a:lnTo>
                    <a:pt x="1708915" y="247891"/>
                  </a:lnTo>
                  <a:lnTo>
                    <a:pt x="1703182" y="244081"/>
                  </a:lnTo>
                  <a:lnTo>
                    <a:pt x="1792515" y="244081"/>
                  </a:lnTo>
                  <a:lnTo>
                    <a:pt x="1792185" y="247891"/>
                  </a:lnTo>
                  <a:lnTo>
                    <a:pt x="1789826" y="258051"/>
                  </a:lnTo>
                  <a:close/>
                </a:path>
                <a:path w="1941829" h="1680209">
                  <a:moveTo>
                    <a:pt x="1572753" y="279641"/>
                  </a:moveTo>
                  <a:lnTo>
                    <a:pt x="1568309" y="277101"/>
                  </a:lnTo>
                  <a:lnTo>
                    <a:pt x="1563291" y="275831"/>
                  </a:lnTo>
                  <a:lnTo>
                    <a:pt x="1557962" y="275831"/>
                  </a:lnTo>
                  <a:lnTo>
                    <a:pt x="1557962" y="264401"/>
                  </a:lnTo>
                  <a:lnTo>
                    <a:pt x="1560836" y="263131"/>
                  </a:lnTo>
                  <a:lnTo>
                    <a:pt x="1562794" y="260591"/>
                  </a:lnTo>
                  <a:lnTo>
                    <a:pt x="1561675" y="254241"/>
                  </a:lnTo>
                  <a:lnTo>
                    <a:pt x="1559733" y="252971"/>
                  </a:lnTo>
                  <a:lnTo>
                    <a:pt x="1553208" y="251701"/>
                  </a:lnTo>
                  <a:lnTo>
                    <a:pt x="1606871" y="251701"/>
                  </a:lnTo>
                  <a:lnTo>
                    <a:pt x="1609093" y="258051"/>
                  </a:lnTo>
                  <a:lnTo>
                    <a:pt x="1613629" y="259321"/>
                  </a:lnTo>
                  <a:lnTo>
                    <a:pt x="1580055" y="259321"/>
                  </a:lnTo>
                  <a:lnTo>
                    <a:pt x="1576513" y="265671"/>
                  </a:lnTo>
                  <a:lnTo>
                    <a:pt x="1576823" y="268211"/>
                  </a:lnTo>
                  <a:lnTo>
                    <a:pt x="1578501" y="270751"/>
                  </a:lnTo>
                  <a:lnTo>
                    <a:pt x="1572753" y="279641"/>
                  </a:lnTo>
                  <a:close/>
                </a:path>
                <a:path w="1941829" h="1680209">
                  <a:moveTo>
                    <a:pt x="1711292" y="289801"/>
                  </a:moveTo>
                  <a:lnTo>
                    <a:pt x="1601868" y="289801"/>
                  </a:lnTo>
                  <a:lnTo>
                    <a:pt x="1606110" y="285991"/>
                  </a:lnTo>
                  <a:lnTo>
                    <a:pt x="1606995" y="283451"/>
                  </a:lnTo>
                  <a:lnTo>
                    <a:pt x="1604789" y="277101"/>
                  </a:lnTo>
                  <a:lnTo>
                    <a:pt x="1600237" y="275831"/>
                  </a:lnTo>
                  <a:lnTo>
                    <a:pt x="1629104" y="275831"/>
                  </a:lnTo>
                  <a:lnTo>
                    <a:pt x="1633812" y="274561"/>
                  </a:lnTo>
                  <a:lnTo>
                    <a:pt x="1637354" y="269481"/>
                  </a:lnTo>
                  <a:lnTo>
                    <a:pt x="1637043" y="266941"/>
                  </a:lnTo>
                  <a:lnTo>
                    <a:pt x="1635365" y="264401"/>
                  </a:lnTo>
                  <a:lnTo>
                    <a:pt x="1641129" y="255511"/>
                  </a:lnTo>
                  <a:lnTo>
                    <a:pt x="1645557" y="258051"/>
                  </a:lnTo>
                  <a:lnTo>
                    <a:pt x="1650575" y="259321"/>
                  </a:lnTo>
                  <a:lnTo>
                    <a:pt x="1655905" y="259321"/>
                  </a:lnTo>
                  <a:lnTo>
                    <a:pt x="1655905" y="270751"/>
                  </a:lnTo>
                  <a:lnTo>
                    <a:pt x="1653030" y="270751"/>
                  </a:lnTo>
                  <a:lnTo>
                    <a:pt x="1651073" y="274561"/>
                  </a:lnTo>
                  <a:lnTo>
                    <a:pt x="1652191" y="279641"/>
                  </a:lnTo>
                  <a:lnTo>
                    <a:pt x="1654133" y="282181"/>
                  </a:lnTo>
                  <a:lnTo>
                    <a:pt x="1660659" y="283451"/>
                  </a:lnTo>
                  <a:lnTo>
                    <a:pt x="1728585" y="283451"/>
                  </a:lnTo>
                  <a:lnTo>
                    <a:pt x="1731350" y="284721"/>
                  </a:lnTo>
                  <a:lnTo>
                    <a:pt x="1734650" y="284721"/>
                  </a:lnTo>
                  <a:lnTo>
                    <a:pt x="1736091" y="287261"/>
                  </a:lnTo>
                  <a:lnTo>
                    <a:pt x="1715534" y="287261"/>
                  </a:lnTo>
                  <a:lnTo>
                    <a:pt x="1712831" y="288531"/>
                  </a:lnTo>
                  <a:lnTo>
                    <a:pt x="1711292" y="289801"/>
                  </a:lnTo>
                  <a:close/>
                </a:path>
                <a:path w="1941829" h="1680209">
                  <a:moveTo>
                    <a:pt x="1728585" y="283451"/>
                  </a:moveTo>
                  <a:lnTo>
                    <a:pt x="1660659" y="283451"/>
                  </a:lnTo>
                  <a:lnTo>
                    <a:pt x="1664279" y="279641"/>
                  </a:lnTo>
                  <a:lnTo>
                    <a:pt x="1664279" y="273291"/>
                  </a:lnTo>
                  <a:lnTo>
                    <a:pt x="1662461" y="270751"/>
                  </a:lnTo>
                  <a:lnTo>
                    <a:pt x="1659960" y="270751"/>
                  </a:lnTo>
                  <a:lnTo>
                    <a:pt x="1659960" y="259321"/>
                  </a:lnTo>
                  <a:lnTo>
                    <a:pt x="1665289" y="259321"/>
                  </a:lnTo>
                  <a:lnTo>
                    <a:pt x="1670307" y="258051"/>
                  </a:lnTo>
                  <a:lnTo>
                    <a:pt x="1674735" y="255511"/>
                  </a:lnTo>
                  <a:lnTo>
                    <a:pt x="1680499" y="264401"/>
                  </a:lnTo>
                  <a:lnTo>
                    <a:pt x="1678635" y="266941"/>
                  </a:lnTo>
                  <a:lnTo>
                    <a:pt x="1678464" y="269481"/>
                  </a:lnTo>
                  <a:lnTo>
                    <a:pt x="1682053" y="274561"/>
                  </a:lnTo>
                  <a:lnTo>
                    <a:pt x="1685269" y="275831"/>
                  </a:lnTo>
                  <a:lnTo>
                    <a:pt x="1725508" y="275831"/>
                  </a:lnTo>
                  <a:lnTo>
                    <a:pt x="1725027" y="277101"/>
                  </a:lnTo>
                  <a:lnTo>
                    <a:pt x="1728585" y="283451"/>
                  </a:lnTo>
                  <a:close/>
                </a:path>
                <a:path w="1941829" h="1680209">
                  <a:moveTo>
                    <a:pt x="1776748" y="291071"/>
                  </a:moveTo>
                  <a:lnTo>
                    <a:pt x="1772305" y="288531"/>
                  </a:lnTo>
                  <a:lnTo>
                    <a:pt x="1767286" y="287261"/>
                  </a:lnTo>
                  <a:lnTo>
                    <a:pt x="1761957" y="287261"/>
                  </a:lnTo>
                  <a:lnTo>
                    <a:pt x="1761957" y="275831"/>
                  </a:lnTo>
                  <a:lnTo>
                    <a:pt x="1764832" y="274561"/>
                  </a:lnTo>
                  <a:lnTo>
                    <a:pt x="1766789" y="272021"/>
                  </a:lnTo>
                  <a:lnTo>
                    <a:pt x="1765671" y="265671"/>
                  </a:lnTo>
                  <a:lnTo>
                    <a:pt x="1763728" y="264401"/>
                  </a:lnTo>
                  <a:lnTo>
                    <a:pt x="1757203" y="263131"/>
                  </a:lnTo>
                  <a:lnTo>
                    <a:pt x="1788647" y="263131"/>
                  </a:lnTo>
                  <a:lnTo>
                    <a:pt x="1786878" y="270751"/>
                  </a:lnTo>
                  <a:lnTo>
                    <a:pt x="1784936" y="270751"/>
                  </a:lnTo>
                  <a:lnTo>
                    <a:pt x="1783087" y="272021"/>
                  </a:lnTo>
                  <a:lnTo>
                    <a:pt x="1780508" y="277101"/>
                  </a:lnTo>
                  <a:lnTo>
                    <a:pt x="1780819" y="279641"/>
                  </a:lnTo>
                  <a:lnTo>
                    <a:pt x="1782497" y="280911"/>
                  </a:lnTo>
                  <a:lnTo>
                    <a:pt x="1776748" y="291071"/>
                  </a:lnTo>
                  <a:close/>
                </a:path>
                <a:path w="1941829" h="1680209">
                  <a:moveTo>
                    <a:pt x="1743127" y="291071"/>
                  </a:moveTo>
                  <a:lnTo>
                    <a:pt x="1737363" y="280911"/>
                  </a:lnTo>
                  <a:lnTo>
                    <a:pt x="1739243" y="279641"/>
                  </a:lnTo>
                  <a:lnTo>
                    <a:pt x="1739414" y="275831"/>
                  </a:lnTo>
                  <a:lnTo>
                    <a:pt x="1735809" y="272021"/>
                  </a:lnTo>
                  <a:lnTo>
                    <a:pt x="1732593" y="270751"/>
                  </a:lnTo>
                  <a:lnTo>
                    <a:pt x="1753599" y="270751"/>
                  </a:lnTo>
                  <a:lnTo>
                    <a:pt x="1753599" y="272021"/>
                  </a:lnTo>
                  <a:lnTo>
                    <a:pt x="1755401" y="274561"/>
                  </a:lnTo>
                  <a:lnTo>
                    <a:pt x="1757902" y="275831"/>
                  </a:lnTo>
                  <a:lnTo>
                    <a:pt x="1757902" y="287261"/>
                  </a:lnTo>
                  <a:lnTo>
                    <a:pt x="1752573" y="287261"/>
                  </a:lnTo>
                  <a:lnTo>
                    <a:pt x="1747555" y="288531"/>
                  </a:lnTo>
                  <a:lnTo>
                    <a:pt x="1743127" y="291071"/>
                  </a:lnTo>
                  <a:close/>
                </a:path>
                <a:path w="1941829" h="1680209">
                  <a:moveTo>
                    <a:pt x="1528986" y="288531"/>
                  </a:moveTo>
                  <a:lnTo>
                    <a:pt x="1528986" y="272021"/>
                  </a:lnTo>
                  <a:lnTo>
                    <a:pt x="1529934" y="272021"/>
                  </a:lnTo>
                  <a:lnTo>
                    <a:pt x="1535698" y="282181"/>
                  </a:lnTo>
                  <a:lnTo>
                    <a:pt x="1533165" y="283451"/>
                  </a:lnTo>
                  <a:lnTo>
                    <a:pt x="1530975" y="285991"/>
                  </a:lnTo>
                  <a:lnTo>
                    <a:pt x="1528986" y="288531"/>
                  </a:lnTo>
                  <a:close/>
                </a:path>
                <a:path w="1941829" h="1680209">
                  <a:moveTo>
                    <a:pt x="1584763" y="289801"/>
                  </a:moveTo>
                  <a:lnTo>
                    <a:pt x="1582416" y="287261"/>
                  </a:lnTo>
                  <a:lnTo>
                    <a:pt x="1579511" y="283451"/>
                  </a:lnTo>
                  <a:lnTo>
                    <a:pt x="1576171" y="282181"/>
                  </a:lnTo>
                  <a:lnTo>
                    <a:pt x="1581935" y="272021"/>
                  </a:lnTo>
                  <a:lnTo>
                    <a:pt x="1584902" y="273291"/>
                  </a:lnTo>
                  <a:lnTo>
                    <a:pt x="1626688" y="273291"/>
                  </a:lnTo>
                  <a:lnTo>
                    <a:pt x="1629104" y="275831"/>
                  </a:lnTo>
                  <a:lnTo>
                    <a:pt x="1600237" y="275831"/>
                  </a:lnTo>
                  <a:lnTo>
                    <a:pt x="1594504" y="279641"/>
                  </a:lnTo>
                  <a:lnTo>
                    <a:pt x="1593479" y="282181"/>
                  </a:lnTo>
                  <a:lnTo>
                    <a:pt x="1594069" y="284721"/>
                  </a:lnTo>
                  <a:lnTo>
                    <a:pt x="1584763" y="289801"/>
                  </a:lnTo>
                  <a:close/>
                </a:path>
                <a:path w="1941829" h="1680209">
                  <a:moveTo>
                    <a:pt x="1734650" y="284721"/>
                  </a:moveTo>
                  <a:lnTo>
                    <a:pt x="1731350" y="284721"/>
                  </a:lnTo>
                  <a:lnTo>
                    <a:pt x="1733929" y="283451"/>
                  </a:lnTo>
                  <a:lnTo>
                    <a:pt x="1734650" y="284721"/>
                  </a:lnTo>
                  <a:close/>
                </a:path>
                <a:path w="1941829" h="1680209">
                  <a:moveTo>
                    <a:pt x="1786878" y="299961"/>
                  </a:moveTo>
                  <a:lnTo>
                    <a:pt x="1784889" y="297421"/>
                  </a:lnTo>
                  <a:lnTo>
                    <a:pt x="1782699" y="294881"/>
                  </a:lnTo>
                  <a:lnTo>
                    <a:pt x="1780166" y="293611"/>
                  </a:lnTo>
                  <a:lnTo>
                    <a:pt x="1785930" y="283451"/>
                  </a:lnTo>
                  <a:lnTo>
                    <a:pt x="1786878" y="283451"/>
                  </a:lnTo>
                  <a:lnTo>
                    <a:pt x="1786878" y="299961"/>
                  </a:lnTo>
                  <a:close/>
                </a:path>
                <a:path w="1941829" h="1680209">
                  <a:moveTo>
                    <a:pt x="1731102" y="301231"/>
                  </a:moveTo>
                  <a:lnTo>
                    <a:pt x="1721795" y="296151"/>
                  </a:lnTo>
                  <a:lnTo>
                    <a:pt x="1722479" y="292341"/>
                  </a:lnTo>
                  <a:lnTo>
                    <a:pt x="1721018" y="289801"/>
                  </a:lnTo>
                  <a:lnTo>
                    <a:pt x="1715534" y="287261"/>
                  </a:lnTo>
                  <a:lnTo>
                    <a:pt x="1736091" y="287261"/>
                  </a:lnTo>
                  <a:lnTo>
                    <a:pt x="1739693" y="293611"/>
                  </a:lnTo>
                  <a:lnTo>
                    <a:pt x="1736353" y="294881"/>
                  </a:lnTo>
                  <a:lnTo>
                    <a:pt x="1733448" y="298691"/>
                  </a:lnTo>
                  <a:lnTo>
                    <a:pt x="1731102" y="301231"/>
                  </a:lnTo>
                  <a:close/>
                </a:path>
                <a:path w="1941829" h="1680209">
                  <a:moveTo>
                    <a:pt x="1602055" y="308851"/>
                  </a:moveTo>
                  <a:lnTo>
                    <a:pt x="1591101" y="308851"/>
                  </a:lnTo>
                  <a:lnTo>
                    <a:pt x="1590806" y="303771"/>
                  </a:lnTo>
                  <a:lnTo>
                    <a:pt x="1589315" y="298691"/>
                  </a:lnTo>
                  <a:lnTo>
                    <a:pt x="1586907" y="293611"/>
                  </a:lnTo>
                  <a:lnTo>
                    <a:pt x="1596197" y="288531"/>
                  </a:lnTo>
                  <a:lnTo>
                    <a:pt x="1598466" y="289801"/>
                  </a:lnTo>
                  <a:lnTo>
                    <a:pt x="1711292" y="289801"/>
                  </a:lnTo>
                  <a:lnTo>
                    <a:pt x="1708216" y="292341"/>
                  </a:lnTo>
                  <a:lnTo>
                    <a:pt x="1708946" y="297421"/>
                  </a:lnTo>
                  <a:lnTo>
                    <a:pt x="1714679" y="301231"/>
                  </a:lnTo>
                  <a:lnTo>
                    <a:pt x="1723383" y="301231"/>
                  </a:lnTo>
                  <a:lnTo>
                    <a:pt x="1727099" y="303771"/>
                  </a:lnTo>
                  <a:lnTo>
                    <a:pt x="1605970" y="303771"/>
                  </a:lnTo>
                  <a:lnTo>
                    <a:pt x="1603018" y="305041"/>
                  </a:lnTo>
                  <a:lnTo>
                    <a:pt x="1602055" y="308851"/>
                  </a:lnTo>
                  <a:close/>
                </a:path>
                <a:path w="1941829" h="1680209">
                  <a:moveTo>
                    <a:pt x="1723383" y="301231"/>
                  </a:moveTo>
                  <a:lnTo>
                    <a:pt x="1717631" y="301231"/>
                  </a:lnTo>
                  <a:lnTo>
                    <a:pt x="1719667" y="298691"/>
                  </a:lnTo>
                  <a:lnTo>
                    <a:pt x="1723383" y="301231"/>
                  </a:lnTo>
                  <a:close/>
                </a:path>
                <a:path w="1941829" h="1680209">
                  <a:moveTo>
                    <a:pt x="1704146" y="316471"/>
                  </a:moveTo>
                  <a:lnTo>
                    <a:pt x="1611983" y="316471"/>
                  </a:lnTo>
                  <a:lnTo>
                    <a:pt x="1615090" y="312661"/>
                  </a:lnTo>
                  <a:lnTo>
                    <a:pt x="1613707" y="306311"/>
                  </a:lnTo>
                  <a:lnTo>
                    <a:pt x="1611718" y="305041"/>
                  </a:lnTo>
                  <a:lnTo>
                    <a:pt x="1605970" y="303771"/>
                  </a:lnTo>
                  <a:lnTo>
                    <a:pt x="1727099" y="303771"/>
                  </a:lnTo>
                  <a:lnTo>
                    <a:pt x="1728958" y="305041"/>
                  </a:lnTo>
                  <a:lnTo>
                    <a:pt x="1726549" y="308851"/>
                  </a:lnTo>
                  <a:lnTo>
                    <a:pt x="1725058" y="313931"/>
                  </a:lnTo>
                  <a:lnTo>
                    <a:pt x="1724999" y="315201"/>
                  </a:lnTo>
                  <a:lnTo>
                    <a:pt x="1709894" y="315201"/>
                  </a:lnTo>
                  <a:lnTo>
                    <a:pt x="1704146" y="316471"/>
                  </a:lnTo>
                  <a:close/>
                </a:path>
                <a:path w="1941829" h="1680209">
                  <a:moveTo>
                    <a:pt x="1596197" y="332981"/>
                  </a:moveTo>
                  <a:lnTo>
                    <a:pt x="1586907" y="327901"/>
                  </a:lnTo>
                  <a:lnTo>
                    <a:pt x="1589315" y="322821"/>
                  </a:lnTo>
                  <a:lnTo>
                    <a:pt x="1590806" y="317741"/>
                  </a:lnTo>
                  <a:lnTo>
                    <a:pt x="1591101" y="312661"/>
                  </a:lnTo>
                  <a:lnTo>
                    <a:pt x="1602055" y="312661"/>
                  </a:lnTo>
                  <a:lnTo>
                    <a:pt x="1602894" y="315201"/>
                  </a:lnTo>
                  <a:lnTo>
                    <a:pt x="1605240" y="316471"/>
                  </a:lnTo>
                  <a:lnTo>
                    <a:pt x="1704146" y="316471"/>
                  </a:lnTo>
                  <a:lnTo>
                    <a:pt x="1702157" y="317741"/>
                  </a:lnTo>
                  <a:lnTo>
                    <a:pt x="1700774" y="324091"/>
                  </a:lnTo>
                  <a:lnTo>
                    <a:pt x="1703881" y="327901"/>
                  </a:lnTo>
                  <a:lnTo>
                    <a:pt x="1724984" y="327901"/>
                  </a:lnTo>
                  <a:lnTo>
                    <a:pt x="1725058" y="329171"/>
                  </a:lnTo>
                  <a:lnTo>
                    <a:pt x="1725431" y="330441"/>
                  </a:lnTo>
                  <a:lnTo>
                    <a:pt x="1601185" y="330441"/>
                  </a:lnTo>
                  <a:lnTo>
                    <a:pt x="1598233" y="331711"/>
                  </a:lnTo>
                  <a:lnTo>
                    <a:pt x="1596197" y="332981"/>
                  </a:lnTo>
                  <a:close/>
                </a:path>
                <a:path w="1941829" h="1680209">
                  <a:moveTo>
                    <a:pt x="1724763" y="320281"/>
                  </a:moveTo>
                  <a:lnTo>
                    <a:pt x="1713825" y="320281"/>
                  </a:lnTo>
                  <a:lnTo>
                    <a:pt x="1712846" y="316471"/>
                  </a:lnTo>
                  <a:lnTo>
                    <a:pt x="1709894" y="315201"/>
                  </a:lnTo>
                  <a:lnTo>
                    <a:pt x="1724999" y="315201"/>
                  </a:lnTo>
                  <a:lnTo>
                    <a:pt x="1724763" y="320281"/>
                  </a:lnTo>
                  <a:close/>
                </a:path>
                <a:path w="1941829" h="1680209">
                  <a:moveTo>
                    <a:pt x="1724984" y="327901"/>
                  </a:moveTo>
                  <a:lnTo>
                    <a:pt x="1710624" y="327901"/>
                  </a:lnTo>
                  <a:lnTo>
                    <a:pt x="1712970" y="326631"/>
                  </a:lnTo>
                  <a:lnTo>
                    <a:pt x="1713825" y="324091"/>
                  </a:lnTo>
                  <a:lnTo>
                    <a:pt x="1724763" y="324091"/>
                  </a:lnTo>
                  <a:lnTo>
                    <a:pt x="1724984" y="327901"/>
                  </a:lnTo>
                  <a:close/>
                </a:path>
                <a:path w="1941829" h="1680209">
                  <a:moveTo>
                    <a:pt x="1650478" y="354571"/>
                  </a:moveTo>
                  <a:lnTo>
                    <a:pt x="1616722" y="352031"/>
                  </a:lnTo>
                  <a:lnTo>
                    <a:pt x="1581174" y="346951"/>
                  </a:lnTo>
                  <a:lnTo>
                    <a:pt x="1576171" y="339331"/>
                  </a:lnTo>
                  <a:lnTo>
                    <a:pt x="1579511" y="336791"/>
                  </a:lnTo>
                  <a:lnTo>
                    <a:pt x="1582416" y="334251"/>
                  </a:lnTo>
                  <a:lnTo>
                    <a:pt x="1584763" y="330441"/>
                  </a:lnTo>
                  <a:lnTo>
                    <a:pt x="1594069" y="336791"/>
                  </a:lnTo>
                  <a:lnTo>
                    <a:pt x="1593385" y="339331"/>
                  </a:lnTo>
                  <a:lnTo>
                    <a:pt x="1594846" y="343141"/>
                  </a:lnTo>
                  <a:lnTo>
                    <a:pt x="1600330" y="344411"/>
                  </a:lnTo>
                  <a:lnTo>
                    <a:pt x="1711800" y="344411"/>
                  </a:lnTo>
                  <a:lnTo>
                    <a:pt x="1710702" y="345681"/>
                  </a:lnTo>
                  <a:lnTo>
                    <a:pt x="1710096" y="345681"/>
                  </a:lnTo>
                  <a:lnTo>
                    <a:pt x="1709739" y="346951"/>
                  </a:lnTo>
                  <a:lnTo>
                    <a:pt x="1681724" y="353301"/>
                  </a:lnTo>
                  <a:lnTo>
                    <a:pt x="1650478" y="354571"/>
                  </a:lnTo>
                  <a:close/>
                </a:path>
                <a:path w="1941829" h="1680209">
                  <a:moveTo>
                    <a:pt x="1711800" y="344411"/>
                  </a:moveTo>
                  <a:lnTo>
                    <a:pt x="1603049" y="344411"/>
                  </a:lnTo>
                  <a:lnTo>
                    <a:pt x="1607648" y="339331"/>
                  </a:lnTo>
                  <a:lnTo>
                    <a:pt x="1606918" y="334251"/>
                  </a:lnTo>
                  <a:lnTo>
                    <a:pt x="1601185" y="330441"/>
                  </a:lnTo>
                  <a:lnTo>
                    <a:pt x="1725431" y="330441"/>
                  </a:lnTo>
                  <a:lnTo>
                    <a:pt x="1726549" y="334251"/>
                  </a:lnTo>
                  <a:lnTo>
                    <a:pt x="1728958" y="338061"/>
                  </a:lnTo>
                  <a:lnTo>
                    <a:pt x="1723383" y="341871"/>
                  </a:lnTo>
                  <a:lnTo>
                    <a:pt x="1713996" y="341871"/>
                  </a:lnTo>
                  <a:lnTo>
                    <a:pt x="1711800" y="344411"/>
                  </a:lnTo>
                  <a:close/>
                </a:path>
                <a:path w="1941829" h="1680209">
                  <a:moveTo>
                    <a:pt x="1530711" y="346951"/>
                  </a:moveTo>
                  <a:lnTo>
                    <a:pt x="1528986" y="346951"/>
                  </a:lnTo>
                  <a:lnTo>
                    <a:pt x="1528986" y="332981"/>
                  </a:lnTo>
                  <a:lnTo>
                    <a:pt x="1530975" y="335521"/>
                  </a:lnTo>
                  <a:lnTo>
                    <a:pt x="1533165" y="338061"/>
                  </a:lnTo>
                  <a:lnTo>
                    <a:pt x="1535698" y="339331"/>
                  </a:lnTo>
                  <a:lnTo>
                    <a:pt x="1530711" y="346951"/>
                  </a:lnTo>
                  <a:close/>
                </a:path>
                <a:path w="1941829" h="1680209">
                  <a:moveTo>
                    <a:pt x="1553907" y="346951"/>
                  </a:moveTo>
                  <a:lnTo>
                    <a:pt x="1535465" y="346951"/>
                  </a:lnTo>
                  <a:lnTo>
                    <a:pt x="1539132" y="341871"/>
                  </a:lnTo>
                  <a:lnTo>
                    <a:pt x="1543559" y="344411"/>
                  </a:lnTo>
                  <a:lnTo>
                    <a:pt x="1548578" y="345681"/>
                  </a:lnTo>
                  <a:lnTo>
                    <a:pt x="1553907" y="345681"/>
                  </a:lnTo>
                  <a:lnTo>
                    <a:pt x="1553907" y="346951"/>
                  </a:lnTo>
                  <a:close/>
                </a:path>
                <a:path w="1941829" h="1680209">
                  <a:moveTo>
                    <a:pt x="1576404" y="346951"/>
                  </a:moveTo>
                  <a:lnTo>
                    <a:pt x="1557962" y="346951"/>
                  </a:lnTo>
                  <a:lnTo>
                    <a:pt x="1557962" y="345681"/>
                  </a:lnTo>
                  <a:lnTo>
                    <a:pt x="1563291" y="345681"/>
                  </a:lnTo>
                  <a:lnTo>
                    <a:pt x="1568309" y="344411"/>
                  </a:lnTo>
                  <a:lnTo>
                    <a:pt x="1572753" y="341871"/>
                  </a:lnTo>
                  <a:lnTo>
                    <a:pt x="1576404" y="346951"/>
                  </a:lnTo>
                  <a:close/>
                </a:path>
                <a:path w="1941829" h="1680209">
                  <a:moveTo>
                    <a:pt x="1719667" y="344411"/>
                  </a:moveTo>
                  <a:lnTo>
                    <a:pt x="1717398" y="343141"/>
                  </a:lnTo>
                  <a:lnTo>
                    <a:pt x="1713996" y="341871"/>
                  </a:lnTo>
                  <a:lnTo>
                    <a:pt x="1723383" y="341871"/>
                  </a:lnTo>
                  <a:lnTo>
                    <a:pt x="1719667" y="344411"/>
                  </a:lnTo>
                  <a:close/>
                </a:path>
                <a:path w="1941829" h="1680209">
                  <a:moveTo>
                    <a:pt x="1735794" y="346951"/>
                  </a:moveTo>
                  <a:lnTo>
                    <a:pt x="1722525" y="346951"/>
                  </a:lnTo>
                  <a:lnTo>
                    <a:pt x="1731102" y="341871"/>
                  </a:lnTo>
                  <a:lnTo>
                    <a:pt x="1732469" y="344411"/>
                  </a:lnTo>
                  <a:lnTo>
                    <a:pt x="1734069" y="345681"/>
                  </a:lnTo>
                  <a:lnTo>
                    <a:pt x="1735794" y="346951"/>
                  </a:lnTo>
                  <a:close/>
                </a:path>
                <a:path w="1941829" h="1680209">
                  <a:moveTo>
                    <a:pt x="1786878" y="346951"/>
                  </a:moveTo>
                  <a:lnTo>
                    <a:pt x="1785076" y="346951"/>
                  </a:lnTo>
                  <a:lnTo>
                    <a:pt x="1786878" y="344411"/>
                  </a:lnTo>
                  <a:lnTo>
                    <a:pt x="1786878" y="346951"/>
                  </a:lnTo>
                  <a:close/>
                </a:path>
                <a:path w="1941829" h="1680209">
                  <a:moveTo>
                    <a:pt x="1845016" y="540113"/>
                  </a:moveTo>
                  <a:lnTo>
                    <a:pt x="1453929" y="540113"/>
                  </a:lnTo>
                  <a:lnTo>
                    <a:pt x="1453929" y="525219"/>
                  </a:lnTo>
                  <a:lnTo>
                    <a:pt x="1845016" y="525219"/>
                  </a:lnTo>
                  <a:lnTo>
                    <a:pt x="1845016" y="540113"/>
                  </a:lnTo>
                  <a:close/>
                </a:path>
                <a:path w="1941829" h="1680209">
                  <a:moveTo>
                    <a:pt x="663443" y="1601699"/>
                  </a:moveTo>
                  <a:lnTo>
                    <a:pt x="438877" y="1601699"/>
                  </a:lnTo>
                  <a:lnTo>
                    <a:pt x="438877" y="1135282"/>
                  </a:lnTo>
                  <a:lnTo>
                    <a:pt x="663443" y="1135282"/>
                  </a:lnTo>
                  <a:lnTo>
                    <a:pt x="663443" y="1601699"/>
                  </a:lnTo>
                  <a:close/>
                </a:path>
                <a:path w="1941829" h="1680209">
                  <a:moveTo>
                    <a:pt x="434620" y="1601699"/>
                  </a:moveTo>
                  <a:lnTo>
                    <a:pt x="0" y="1601699"/>
                  </a:lnTo>
                  <a:lnTo>
                    <a:pt x="0" y="1135282"/>
                  </a:lnTo>
                  <a:lnTo>
                    <a:pt x="434620" y="1135282"/>
                  </a:lnTo>
                  <a:lnTo>
                    <a:pt x="434620" y="1601699"/>
                  </a:lnTo>
                  <a:close/>
                </a:path>
                <a:path w="1941829" h="1680209">
                  <a:moveTo>
                    <a:pt x="434620" y="1677992"/>
                  </a:moveTo>
                  <a:lnTo>
                    <a:pt x="0" y="1677992"/>
                  </a:lnTo>
                  <a:lnTo>
                    <a:pt x="0" y="1632546"/>
                  </a:lnTo>
                  <a:lnTo>
                    <a:pt x="434620" y="1632546"/>
                  </a:lnTo>
                  <a:lnTo>
                    <a:pt x="434620" y="1677992"/>
                  </a:lnTo>
                  <a:close/>
                </a:path>
                <a:path w="1941829" h="1680209">
                  <a:moveTo>
                    <a:pt x="505016" y="944713"/>
                  </a:moveTo>
                  <a:lnTo>
                    <a:pt x="431140" y="944713"/>
                  </a:lnTo>
                  <a:lnTo>
                    <a:pt x="424941" y="938509"/>
                  </a:lnTo>
                  <a:lnTo>
                    <a:pt x="424941" y="914986"/>
                  </a:lnTo>
                  <a:lnTo>
                    <a:pt x="419018" y="871007"/>
                  </a:lnTo>
                  <a:lnTo>
                    <a:pt x="402311" y="831458"/>
                  </a:lnTo>
                  <a:lnTo>
                    <a:pt x="376410" y="797930"/>
                  </a:lnTo>
                  <a:lnTo>
                    <a:pt x="342905" y="772013"/>
                  </a:lnTo>
                  <a:lnTo>
                    <a:pt x="303387" y="755296"/>
                  </a:lnTo>
                  <a:lnTo>
                    <a:pt x="259445" y="749371"/>
                  </a:lnTo>
                  <a:lnTo>
                    <a:pt x="345720" y="749371"/>
                  </a:lnTo>
                  <a:lnTo>
                    <a:pt x="389738" y="755296"/>
                  </a:lnTo>
                  <a:lnTo>
                    <a:pt x="429249" y="771982"/>
                  </a:lnTo>
                  <a:lnTo>
                    <a:pt x="462743" y="797878"/>
                  </a:lnTo>
                  <a:lnTo>
                    <a:pt x="488621" y="831396"/>
                  </a:lnTo>
                  <a:lnTo>
                    <a:pt x="505304" y="870958"/>
                  </a:lnTo>
                  <a:lnTo>
                    <a:pt x="511215" y="914986"/>
                  </a:lnTo>
                  <a:lnTo>
                    <a:pt x="511215" y="938509"/>
                  </a:lnTo>
                  <a:lnTo>
                    <a:pt x="505016" y="944713"/>
                  </a:lnTo>
                  <a:close/>
                </a:path>
                <a:path w="1941829" h="1680209">
                  <a:moveTo>
                    <a:pt x="410492" y="1121911"/>
                  </a:moveTo>
                  <a:lnTo>
                    <a:pt x="406235" y="1121911"/>
                  </a:lnTo>
                  <a:lnTo>
                    <a:pt x="406235" y="935431"/>
                  </a:lnTo>
                  <a:lnTo>
                    <a:pt x="399932" y="888628"/>
                  </a:lnTo>
                  <a:lnTo>
                    <a:pt x="382151" y="846537"/>
                  </a:lnTo>
                  <a:lnTo>
                    <a:pt x="354583" y="810852"/>
                  </a:lnTo>
                  <a:lnTo>
                    <a:pt x="318921" y="783267"/>
                  </a:lnTo>
                  <a:lnTo>
                    <a:pt x="276857" y="765473"/>
                  </a:lnTo>
                  <a:lnTo>
                    <a:pt x="230081" y="759166"/>
                  </a:lnTo>
                  <a:lnTo>
                    <a:pt x="77154" y="759166"/>
                  </a:lnTo>
                  <a:lnTo>
                    <a:pt x="76206" y="758202"/>
                  </a:lnTo>
                  <a:lnTo>
                    <a:pt x="76206" y="755854"/>
                  </a:lnTo>
                  <a:lnTo>
                    <a:pt x="77154" y="754906"/>
                  </a:lnTo>
                  <a:lnTo>
                    <a:pt x="230081" y="754906"/>
                  </a:lnTo>
                  <a:lnTo>
                    <a:pt x="277987" y="761365"/>
                  </a:lnTo>
                  <a:lnTo>
                    <a:pt x="321068" y="779586"/>
                  </a:lnTo>
                  <a:lnTo>
                    <a:pt x="357592" y="807836"/>
                  </a:lnTo>
                  <a:lnTo>
                    <a:pt x="385825" y="844383"/>
                  </a:lnTo>
                  <a:lnTo>
                    <a:pt x="404036" y="887492"/>
                  </a:lnTo>
                  <a:lnTo>
                    <a:pt x="410492" y="935431"/>
                  </a:lnTo>
                  <a:lnTo>
                    <a:pt x="410492" y="1121911"/>
                  </a:lnTo>
                  <a:close/>
                </a:path>
                <a:path w="1941829" h="1680209">
                  <a:moveTo>
                    <a:pt x="525167" y="1126171"/>
                  </a:moveTo>
                  <a:lnTo>
                    <a:pt x="77154" y="1126171"/>
                  </a:lnTo>
                  <a:lnTo>
                    <a:pt x="76206" y="1125223"/>
                  </a:lnTo>
                  <a:lnTo>
                    <a:pt x="76206" y="1122859"/>
                  </a:lnTo>
                  <a:lnTo>
                    <a:pt x="77154" y="1121911"/>
                  </a:lnTo>
                  <a:lnTo>
                    <a:pt x="525167" y="1121911"/>
                  </a:lnTo>
                  <a:lnTo>
                    <a:pt x="526115" y="1122859"/>
                  </a:lnTo>
                  <a:lnTo>
                    <a:pt x="526115" y="1125223"/>
                  </a:lnTo>
                  <a:lnTo>
                    <a:pt x="525167" y="1126171"/>
                  </a:lnTo>
                  <a:close/>
                </a:path>
                <a:path w="1941829" h="1680209">
                  <a:moveTo>
                    <a:pt x="663443" y="1677992"/>
                  </a:moveTo>
                  <a:lnTo>
                    <a:pt x="438877" y="1677992"/>
                  </a:lnTo>
                  <a:lnTo>
                    <a:pt x="438877" y="1632546"/>
                  </a:lnTo>
                  <a:lnTo>
                    <a:pt x="663443" y="1632546"/>
                  </a:lnTo>
                  <a:lnTo>
                    <a:pt x="663443" y="1677992"/>
                  </a:lnTo>
                  <a:close/>
                </a:path>
                <a:path w="1941829" h="1680209">
                  <a:moveTo>
                    <a:pt x="1363257" y="1679998"/>
                  </a:moveTo>
                  <a:lnTo>
                    <a:pt x="1325239" y="1679998"/>
                  </a:lnTo>
                  <a:lnTo>
                    <a:pt x="1321961" y="1676717"/>
                  </a:lnTo>
                  <a:lnTo>
                    <a:pt x="1321961" y="1627493"/>
                  </a:lnTo>
                  <a:lnTo>
                    <a:pt x="1325239" y="1624213"/>
                  </a:lnTo>
                  <a:lnTo>
                    <a:pt x="1363257" y="1624213"/>
                  </a:lnTo>
                  <a:lnTo>
                    <a:pt x="1366551" y="1627493"/>
                  </a:lnTo>
                  <a:lnTo>
                    <a:pt x="1366551" y="1676717"/>
                  </a:lnTo>
                  <a:lnTo>
                    <a:pt x="1363257" y="1679998"/>
                  </a:lnTo>
                  <a:close/>
                </a:path>
                <a:path w="1941829" h="1680209">
                  <a:moveTo>
                    <a:pt x="1384201" y="1182190"/>
                  </a:moveTo>
                  <a:lnTo>
                    <a:pt x="1344365" y="1182190"/>
                  </a:lnTo>
                  <a:lnTo>
                    <a:pt x="1347705" y="1176698"/>
                  </a:lnTo>
                  <a:lnTo>
                    <a:pt x="1356592" y="1161950"/>
                  </a:lnTo>
                  <a:lnTo>
                    <a:pt x="1369324" y="1140539"/>
                  </a:lnTo>
                  <a:lnTo>
                    <a:pt x="1384201" y="1115054"/>
                  </a:lnTo>
                  <a:lnTo>
                    <a:pt x="1384201" y="1182190"/>
                  </a:lnTo>
                  <a:close/>
                </a:path>
                <a:path w="1941829" h="1680209">
                  <a:moveTo>
                    <a:pt x="1384201" y="1593024"/>
                  </a:moveTo>
                  <a:lnTo>
                    <a:pt x="1304312" y="1593024"/>
                  </a:lnTo>
                  <a:lnTo>
                    <a:pt x="1304312" y="1173203"/>
                  </a:lnTo>
                  <a:lnTo>
                    <a:pt x="1344365" y="1182190"/>
                  </a:lnTo>
                  <a:lnTo>
                    <a:pt x="1384201" y="1182190"/>
                  </a:lnTo>
                  <a:lnTo>
                    <a:pt x="1384201" y="1593024"/>
                  </a:lnTo>
                  <a:close/>
                </a:path>
                <a:path w="1941829" h="1680209">
                  <a:moveTo>
                    <a:pt x="1537127" y="1679998"/>
                  </a:moveTo>
                  <a:lnTo>
                    <a:pt x="1523242" y="1677193"/>
                  </a:lnTo>
                  <a:lnTo>
                    <a:pt x="1511904" y="1669542"/>
                  </a:lnTo>
                  <a:lnTo>
                    <a:pt x="1504259" y="1658195"/>
                  </a:lnTo>
                  <a:lnTo>
                    <a:pt x="1501455" y="1644300"/>
                  </a:lnTo>
                  <a:lnTo>
                    <a:pt x="1504259" y="1630405"/>
                  </a:lnTo>
                  <a:lnTo>
                    <a:pt x="1511904" y="1619058"/>
                  </a:lnTo>
                  <a:lnTo>
                    <a:pt x="1523242" y="1611408"/>
                  </a:lnTo>
                  <a:lnTo>
                    <a:pt x="1537127" y="1608603"/>
                  </a:lnTo>
                  <a:lnTo>
                    <a:pt x="1551012" y="1611408"/>
                  </a:lnTo>
                  <a:lnTo>
                    <a:pt x="1562351" y="1619058"/>
                  </a:lnTo>
                  <a:lnTo>
                    <a:pt x="1569996" y="1630405"/>
                  </a:lnTo>
                  <a:lnTo>
                    <a:pt x="1572799" y="1644300"/>
                  </a:lnTo>
                  <a:lnTo>
                    <a:pt x="1569996" y="1658195"/>
                  </a:lnTo>
                  <a:lnTo>
                    <a:pt x="1562351" y="1669542"/>
                  </a:lnTo>
                  <a:lnTo>
                    <a:pt x="1551012" y="1677193"/>
                  </a:lnTo>
                  <a:lnTo>
                    <a:pt x="1537127" y="1679998"/>
                  </a:lnTo>
                  <a:close/>
                </a:path>
                <a:path w="1941829" h="1680209">
                  <a:moveTo>
                    <a:pt x="692046" y="284446"/>
                  </a:moveTo>
                  <a:lnTo>
                    <a:pt x="675157" y="271153"/>
                  </a:lnTo>
                  <a:lnTo>
                    <a:pt x="691673" y="250132"/>
                  </a:lnTo>
                  <a:lnTo>
                    <a:pt x="708561" y="263425"/>
                  </a:lnTo>
                  <a:lnTo>
                    <a:pt x="692046" y="284446"/>
                  </a:lnTo>
                  <a:close/>
                </a:path>
                <a:path w="1941829" h="1680209">
                  <a:moveTo>
                    <a:pt x="664391" y="306244"/>
                  </a:moveTo>
                  <a:lnTo>
                    <a:pt x="653919" y="282705"/>
                  </a:lnTo>
                  <a:lnTo>
                    <a:pt x="669735" y="275661"/>
                  </a:lnTo>
                  <a:lnTo>
                    <a:pt x="680207" y="299185"/>
                  </a:lnTo>
                  <a:lnTo>
                    <a:pt x="664391" y="306244"/>
                  </a:lnTo>
                  <a:close/>
                </a:path>
                <a:path w="1941829" h="1680209">
                  <a:moveTo>
                    <a:pt x="1182950" y="1628364"/>
                  </a:moveTo>
                  <a:lnTo>
                    <a:pt x="1109032" y="1628364"/>
                  </a:lnTo>
                  <a:lnTo>
                    <a:pt x="1115666" y="1623777"/>
                  </a:lnTo>
                  <a:lnTo>
                    <a:pt x="1123217" y="1618973"/>
                  </a:lnTo>
                  <a:lnTo>
                    <a:pt x="1130162" y="1615459"/>
                  </a:lnTo>
                  <a:lnTo>
                    <a:pt x="1136074" y="1611160"/>
                  </a:lnTo>
                  <a:lnTo>
                    <a:pt x="1143275" y="1608603"/>
                  </a:lnTo>
                  <a:lnTo>
                    <a:pt x="1151121" y="1608603"/>
                  </a:lnTo>
                  <a:lnTo>
                    <a:pt x="1164407" y="1611168"/>
                  </a:lnTo>
                  <a:lnTo>
                    <a:pt x="1175401" y="1618168"/>
                  </a:lnTo>
                  <a:lnTo>
                    <a:pt x="1182950" y="1628364"/>
                  </a:lnTo>
                  <a:close/>
                </a:path>
                <a:path w="1941829" h="1680209">
                  <a:moveTo>
                    <a:pt x="1271381" y="1641564"/>
                  </a:moveTo>
                  <a:lnTo>
                    <a:pt x="1212055" y="1641564"/>
                  </a:lnTo>
                  <a:lnTo>
                    <a:pt x="1217796" y="1637118"/>
                  </a:lnTo>
                  <a:lnTo>
                    <a:pt x="1231692" y="1627130"/>
                  </a:lnTo>
                  <a:lnTo>
                    <a:pt x="1248754" y="1616619"/>
                  </a:lnTo>
                  <a:lnTo>
                    <a:pt x="1263994" y="1610608"/>
                  </a:lnTo>
                  <a:lnTo>
                    <a:pt x="1271381" y="1641564"/>
                  </a:lnTo>
                  <a:close/>
                </a:path>
                <a:path w="1941829" h="1680209">
                  <a:moveTo>
                    <a:pt x="1280074" y="1677992"/>
                  </a:moveTo>
                  <a:lnTo>
                    <a:pt x="871773" y="1677992"/>
                  </a:lnTo>
                  <a:lnTo>
                    <a:pt x="874263" y="1673098"/>
                  </a:lnTo>
                  <a:lnTo>
                    <a:pt x="884247" y="1661516"/>
                  </a:lnTo>
                  <a:lnTo>
                    <a:pt x="905496" y="1647899"/>
                  </a:lnTo>
                  <a:lnTo>
                    <a:pt x="941781" y="1636900"/>
                  </a:lnTo>
                  <a:lnTo>
                    <a:pt x="952211" y="1634719"/>
                  </a:lnTo>
                  <a:lnTo>
                    <a:pt x="961846" y="1632146"/>
                  </a:lnTo>
                  <a:lnTo>
                    <a:pt x="970712" y="1629251"/>
                  </a:lnTo>
                  <a:lnTo>
                    <a:pt x="978836" y="1626109"/>
                  </a:lnTo>
                  <a:lnTo>
                    <a:pt x="987520" y="1628152"/>
                  </a:lnTo>
                  <a:lnTo>
                    <a:pt x="996035" y="1631260"/>
                  </a:lnTo>
                  <a:lnTo>
                    <a:pt x="1003699" y="1635655"/>
                  </a:lnTo>
                  <a:lnTo>
                    <a:pt x="1009831" y="1641564"/>
                  </a:lnTo>
                  <a:lnTo>
                    <a:pt x="1271381" y="1641564"/>
                  </a:lnTo>
                  <a:lnTo>
                    <a:pt x="1280074" y="1677992"/>
                  </a:lnTo>
                  <a:close/>
                </a:path>
                <a:path w="1941829" h="1680209">
                  <a:moveTo>
                    <a:pt x="1186653" y="1641564"/>
                  </a:moveTo>
                  <a:lnTo>
                    <a:pt x="1043173" y="1641564"/>
                  </a:lnTo>
                  <a:lnTo>
                    <a:pt x="1048999" y="1639776"/>
                  </a:lnTo>
                  <a:lnTo>
                    <a:pt x="1055462" y="1638206"/>
                  </a:lnTo>
                  <a:lnTo>
                    <a:pt x="1062655" y="1636900"/>
                  </a:lnTo>
                  <a:lnTo>
                    <a:pt x="1073083" y="1634719"/>
                  </a:lnTo>
                  <a:lnTo>
                    <a:pt x="1082713" y="1632146"/>
                  </a:lnTo>
                  <a:lnTo>
                    <a:pt x="1091574" y="1629251"/>
                  </a:lnTo>
                  <a:lnTo>
                    <a:pt x="1099695" y="1626109"/>
                  </a:lnTo>
                  <a:lnTo>
                    <a:pt x="1102755" y="1626669"/>
                  </a:lnTo>
                  <a:lnTo>
                    <a:pt x="1105925" y="1627415"/>
                  </a:lnTo>
                  <a:lnTo>
                    <a:pt x="1109032" y="1628364"/>
                  </a:lnTo>
                  <a:lnTo>
                    <a:pt x="1182950" y="1628364"/>
                  </a:lnTo>
                  <a:lnTo>
                    <a:pt x="1183150" y="1628634"/>
                  </a:lnTo>
                  <a:lnTo>
                    <a:pt x="1186653" y="1641564"/>
                  </a:lnTo>
                  <a:close/>
                </a:path>
                <a:path w="1941829" h="1680209">
                  <a:moveTo>
                    <a:pt x="1155222" y="1679998"/>
                  </a:moveTo>
                  <a:lnTo>
                    <a:pt x="1147019" y="1679998"/>
                  </a:lnTo>
                  <a:lnTo>
                    <a:pt x="1143088" y="1679267"/>
                  </a:lnTo>
                  <a:lnTo>
                    <a:pt x="1139422" y="1677992"/>
                  </a:lnTo>
                  <a:lnTo>
                    <a:pt x="1162820" y="1677992"/>
                  </a:lnTo>
                  <a:lnTo>
                    <a:pt x="1159153" y="1679267"/>
                  </a:lnTo>
                  <a:lnTo>
                    <a:pt x="1155222" y="1679998"/>
                  </a:lnTo>
                  <a:close/>
                </a:path>
                <a:path w="1941829" h="1680209">
                  <a:moveTo>
                    <a:pt x="643587" y="334121"/>
                  </a:moveTo>
                  <a:lnTo>
                    <a:pt x="616911" y="332333"/>
                  </a:lnTo>
                  <a:lnTo>
                    <a:pt x="620282" y="281943"/>
                  </a:lnTo>
                  <a:lnTo>
                    <a:pt x="646943" y="283731"/>
                  </a:lnTo>
                  <a:lnTo>
                    <a:pt x="643587" y="334121"/>
                  </a:lnTo>
                  <a:close/>
                </a:path>
                <a:path w="1941829" h="1680209">
                  <a:moveTo>
                    <a:pt x="871773" y="1088421"/>
                  </a:moveTo>
                  <a:lnTo>
                    <a:pt x="871773" y="932539"/>
                  </a:lnTo>
                  <a:lnTo>
                    <a:pt x="892475" y="914068"/>
                  </a:lnTo>
                  <a:lnTo>
                    <a:pt x="911780" y="897183"/>
                  </a:lnTo>
                  <a:lnTo>
                    <a:pt x="922313" y="892421"/>
                  </a:lnTo>
                  <a:lnTo>
                    <a:pt x="933236" y="886817"/>
                  </a:lnTo>
                  <a:lnTo>
                    <a:pt x="944543" y="880309"/>
                  </a:lnTo>
                  <a:lnTo>
                    <a:pt x="956230" y="872836"/>
                  </a:lnTo>
                  <a:lnTo>
                    <a:pt x="945843" y="897675"/>
                  </a:lnTo>
                  <a:lnTo>
                    <a:pt x="921494" y="957038"/>
                  </a:lnTo>
                  <a:lnTo>
                    <a:pt x="893398" y="1028197"/>
                  </a:lnTo>
                  <a:lnTo>
                    <a:pt x="871773" y="1088421"/>
                  </a:lnTo>
                  <a:close/>
                </a:path>
                <a:path w="1941829" h="1680209">
                  <a:moveTo>
                    <a:pt x="1050591" y="1116873"/>
                  </a:moveTo>
                  <a:lnTo>
                    <a:pt x="875906" y="1116873"/>
                  </a:lnTo>
                  <a:lnTo>
                    <a:pt x="881887" y="1116283"/>
                  </a:lnTo>
                  <a:lnTo>
                    <a:pt x="888848" y="1115116"/>
                  </a:lnTo>
                  <a:lnTo>
                    <a:pt x="932135" y="1109804"/>
                  </a:lnTo>
                  <a:lnTo>
                    <a:pt x="975598" y="1108534"/>
                  </a:lnTo>
                  <a:lnTo>
                    <a:pt x="1018948" y="1111476"/>
                  </a:lnTo>
                  <a:lnTo>
                    <a:pt x="1050591" y="1116873"/>
                  </a:lnTo>
                  <a:close/>
                </a:path>
                <a:path w="1941829" h="1680209">
                  <a:moveTo>
                    <a:pt x="1070004" y="1572096"/>
                  </a:moveTo>
                  <a:lnTo>
                    <a:pt x="1013171" y="1495026"/>
                  </a:lnTo>
                  <a:lnTo>
                    <a:pt x="966686" y="1495026"/>
                  </a:lnTo>
                  <a:lnTo>
                    <a:pt x="959020" y="1484904"/>
                  </a:lnTo>
                  <a:lnTo>
                    <a:pt x="938334" y="1457307"/>
                  </a:lnTo>
                  <a:lnTo>
                    <a:pt x="908095" y="1416394"/>
                  </a:lnTo>
                  <a:lnTo>
                    <a:pt x="871773" y="1366322"/>
                  </a:lnTo>
                  <a:lnTo>
                    <a:pt x="871773" y="1116531"/>
                  </a:lnTo>
                  <a:lnTo>
                    <a:pt x="875906" y="1116873"/>
                  </a:lnTo>
                  <a:lnTo>
                    <a:pt x="1050591" y="1116873"/>
                  </a:lnTo>
                  <a:lnTo>
                    <a:pt x="1114812" y="1130680"/>
                  </a:lnTo>
                  <a:lnTo>
                    <a:pt x="1152381" y="1187417"/>
                  </a:lnTo>
                  <a:lnTo>
                    <a:pt x="1177003" y="1226020"/>
                  </a:lnTo>
                  <a:lnTo>
                    <a:pt x="1203759" y="1269413"/>
                  </a:lnTo>
                  <a:lnTo>
                    <a:pt x="1232620" y="1348018"/>
                  </a:lnTo>
                  <a:lnTo>
                    <a:pt x="1244006" y="1434786"/>
                  </a:lnTo>
                  <a:lnTo>
                    <a:pt x="1245371" y="1504984"/>
                  </a:lnTo>
                  <a:lnTo>
                    <a:pt x="1244169" y="1533880"/>
                  </a:lnTo>
                  <a:lnTo>
                    <a:pt x="1070004" y="1572096"/>
                  </a:lnTo>
                  <a:close/>
                </a:path>
                <a:path w="1941829" h="1680209">
                  <a:moveTo>
                    <a:pt x="607737" y="401458"/>
                  </a:moveTo>
                  <a:lnTo>
                    <a:pt x="561103" y="401458"/>
                  </a:lnTo>
                  <a:lnTo>
                    <a:pt x="556846" y="392145"/>
                  </a:lnTo>
                  <a:lnTo>
                    <a:pt x="565360" y="383625"/>
                  </a:lnTo>
                  <a:lnTo>
                    <a:pt x="573502" y="384651"/>
                  </a:lnTo>
                  <a:lnTo>
                    <a:pt x="584346" y="387885"/>
                  </a:lnTo>
                  <a:lnTo>
                    <a:pt x="592868" y="391625"/>
                  </a:lnTo>
                  <a:lnTo>
                    <a:pt x="601970" y="397338"/>
                  </a:lnTo>
                  <a:lnTo>
                    <a:pt x="607737" y="401458"/>
                  </a:lnTo>
                  <a:close/>
                </a:path>
                <a:path w="1941829" h="1680209">
                  <a:moveTo>
                    <a:pt x="581198" y="529374"/>
                  </a:moveTo>
                  <a:lnTo>
                    <a:pt x="527047" y="520990"/>
                  </a:lnTo>
                  <a:lnTo>
                    <a:pt x="489525" y="483077"/>
                  </a:lnTo>
                  <a:lnTo>
                    <a:pt x="471958" y="438260"/>
                  </a:lnTo>
                  <a:lnTo>
                    <a:pt x="474376" y="427514"/>
                  </a:lnTo>
                  <a:lnTo>
                    <a:pt x="475963" y="423303"/>
                  </a:lnTo>
                  <a:lnTo>
                    <a:pt x="472156" y="417939"/>
                  </a:lnTo>
                  <a:lnTo>
                    <a:pt x="476802" y="406247"/>
                  </a:lnTo>
                  <a:lnTo>
                    <a:pt x="481722" y="400297"/>
                  </a:lnTo>
                  <a:lnTo>
                    <a:pt x="488105" y="398430"/>
                  </a:lnTo>
                  <a:lnTo>
                    <a:pt x="493862" y="398349"/>
                  </a:lnTo>
                  <a:lnTo>
                    <a:pt x="496797" y="397774"/>
                  </a:lnTo>
                  <a:lnTo>
                    <a:pt x="497963" y="395644"/>
                  </a:lnTo>
                  <a:lnTo>
                    <a:pt x="501831" y="394477"/>
                  </a:lnTo>
                  <a:lnTo>
                    <a:pt x="508807" y="392923"/>
                  </a:lnTo>
                  <a:lnTo>
                    <a:pt x="515624" y="392950"/>
                  </a:lnTo>
                  <a:lnTo>
                    <a:pt x="524111" y="394555"/>
                  </a:lnTo>
                  <a:lnTo>
                    <a:pt x="532014" y="396556"/>
                  </a:lnTo>
                  <a:lnTo>
                    <a:pt x="537084" y="397774"/>
                  </a:lnTo>
                  <a:lnTo>
                    <a:pt x="540987" y="398354"/>
                  </a:lnTo>
                  <a:lnTo>
                    <a:pt x="561103" y="401458"/>
                  </a:lnTo>
                  <a:lnTo>
                    <a:pt x="607737" y="401458"/>
                  </a:lnTo>
                  <a:lnTo>
                    <a:pt x="644480" y="430764"/>
                  </a:lnTo>
                  <a:lnTo>
                    <a:pt x="649491" y="435555"/>
                  </a:lnTo>
                  <a:lnTo>
                    <a:pt x="647569" y="442926"/>
                  </a:lnTo>
                  <a:lnTo>
                    <a:pt x="644282" y="462625"/>
                  </a:lnTo>
                  <a:lnTo>
                    <a:pt x="642924" y="491120"/>
                  </a:lnTo>
                  <a:lnTo>
                    <a:pt x="646865" y="524861"/>
                  </a:lnTo>
                  <a:lnTo>
                    <a:pt x="616103" y="528349"/>
                  </a:lnTo>
                  <a:lnTo>
                    <a:pt x="581198" y="529374"/>
                  </a:lnTo>
                  <a:close/>
                </a:path>
                <a:path w="1941829" h="1680209">
                  <a:moveTo>
                    <a:pt x="1941420" y="1679998"/>
                  </a:moveTo>
                  <a:lnTo>
                    <a:pt x="1768856" y="1679998"/>
                  </a:lnTo>
                  <a:lnTo>
                    <a:pt x="1768856" y="1563063"/>
                  </a:lnTo>
                  <a:lnTo>
                    <a:pt x="1941420" y="1563063"/>
                  </a:lnTo>
                  <a:lnTo>
                    <a:pt x="1941420" y="1679998"/>
                  </a:lnTo>
                  <a:close/>
                </a:path>
                <a:path w="1941829" h="1680209">
                  <a:moveTo>
                    <a:pt x="1764599" y="1523572"/>
                  </a:moveTo>
                  <a:lnTo>
                    <a:pt x="1734830" y="1523572"/>
                  </a:lnTo>
                  <a:lnTo>
                    <a:pt x="1734830" y="1406637"/>
                  </a:lnTo>
                  <a:lnTo>
                    <a:pt x="1764599" y="1406637"/>
                  </a:lnTo>
                  <a:lnTo>
                    <a:pt x="1764599" y="1523572"/>
                  </a:lnTo>
                  <a:close/>
                </a:path>
                <a:path w="1941829" h="1680209">
                  <a:moveTo>
                    <a:pt x="1941420" y="1523572"/>
                  </a:moveTo>
                  <a:lnTo>
                    <a:pt x="1768856" y="1523572"/>
                  </a:lnTo>
                  <a:lnTo>
                    <a:pt x="1768856" y="1406637"/>
                  </a:lnTo>
                  <a:lnTo>
                    <a:pt x="1941420" y="1406637"/>
                  </a:lnTo>
                  <a:lnTo>
                    <a:pt x="1941420" y="1523572"/>
                  </a:lnTo>
                  <a:close/>
                </a:path>
                <a:path w="1941829" h="1680209">
                  <a:moveTo>
                    <a:pt x="376435" y="67026"/>
                  </a:moveTo>
                  <a:lnTo>
                    <a:pt x="293998" y="67026"/>
                  </a:lnTo>
                  <a:lnTo>
                    <a:pt x="302413" y="63021"/>
                  </a:lnTo>
                  <a:lnTo>
                    <a:pt x="311302" y="59930"/>
                  </a:lnTo>
                  <a:lnTo>
                    <a:pt x="320605" y="57810"/>
                  </a:lnTo>
                  <a:lnTo>
                    <a:pt x="330261" y="56718"/>
                  </a:lnTo>
                  <a:lnTo>
                    <a:pt x="330261" y="29867"/>
                  </a:lnTo>
                  <a:lnTo>
                    <a:pt x="324124" y="27799"/>
                  </a:lnTo>
                  <a:lnTo>
                    <a:pt x="319680" y="22046"/>
                  </a:lnTo>
                  <a:lnTo>
                    <a:pt x="319680" y="15205"/>
                  </a:lnTo>
                  <a:lnTo>
                    <a:pt x="321221" y="8439"/>
                  </a:lnTo>
                  <a:lnTo>
                    <a:pt x="325367" y="3171"/>
                  </a:lnTo>
                  <a:lnTo>
                    <a:pt x="331400" y="119"/>
                  </a:lnTo>
                  <a:lnTo>
                    <a:pt x="338604" y="0"/>
                  </a:lnTo>
                  <a:lnTo>
                    <a:pt x="344554" y="1259"/>
                  </a:lnTo>
                  <a:lnTo>
                    <a:pt x="349309" y="6125"/>
                  </a:lnTo>
                  <a:lnTo>
                    <a:pt x="352043" y="20258"/>
                  </a:lnTo>
                  <a:lnTo>
                    <a:pt x="347227" y="27488"/>
                  </a:lnTo>
                  <a:lnTo>
                    <a:pt x="340173" y="29867"/>
                  </a:lnTo>
                  <a:lnTo>
                    <a:pt x="340173" y="56718"/>
                  </a:lnTo>
                  <a:lnTo>
                    <a:pt x="349829" y="57810"/>
                  </a:lnTo>
                  <a:lnTo>
                    <a:pt x="359132" y="59930"/>
                  </a:lnTo>
                  <a:lnTo>
                    <a:pt x="368021" y="63021"/>
                  </a:lnTo>
                  <a:lnTo>
                    <a:pt x="376435" y="67026"/>
                  </a:lnTo>
                  <a:close/>
                </a:path>
                <a:path w="1941829" h="1680209">
                  <a:moveTo>
                    <a:pt x="265131" y="50918"/>
                  </a:moveTo>
                  <a:lnTo>
                    <a:pt x="258326" y="48369"/>
                  </a:lnTo>
                  <a:lnTo>
                    <a:pt x="254722" y="42554"/>
                  </a:lnTo>
                  <a:lnTo>
                    <a:pt x="252478" y="35991"/>
                  </a:lnTo>
                  <a:lnTo>
                    <a:pt x="253236" y="29325"/>
                  </a:lnTo>
                  <a:lnTo>
                    <a:pt x="256765" y="23547"/>
                  </a:lnTo>
                  <a:lnTo>
                    <a:pt x="262832" y="19652"/>
                  </a:lnTo>
                  <a:lnTo>
                    <a:pt x="268192" y="17724"/>
                  </a:lnTo>
                  <a:lnTo>
                    <a:pt x="276069" y="19885"/>
                  </a:lnTo>
                  <a:lnTo>
                    <a:pt x="284894" y="30318"/>
                  </a:lnTo>
                  <a:lnTo>
                    <a:pt x="284474" y="38651"/>
                  </a:lnTo>
                  <a:lnTo>
                    <a:pt x="279876" y="44217"/>
                  </a:lnTo>
                  <a:lnTo>
                    <a:pt x="283110" y="49441"/>
                  </a:lnTo>
                  <a:lnTo>
                    <a:pt x="271439" y="49441"/>
                  </a:lnTo>
                  <a:lnTo>
                    <a:pt x="265131" y="50918"/>
                  </a:lnTo>
                  <a:close/>
                </a:path>
                <a:path w="1941829" h="1680209">
                  <a:moveTo>
                    <a:pt x="388109" y="67026"/>
                  </a:moveTo>
                  <a:lnTo>
                    <a:pt x="376435" y="67026"/>
                  </a:lnTo>
                  <a:lnTo>
                    <a:pt x="390558" y="44217"/>
                  </a:lnTo>
                  <a:lnTo>
                    <a:pt x="386441" y="39211"/>
                  </a:lnTo>
                  <a:lnTo>
                    <a:pt x="385680" y="31981"/>
                  </a:lnTo>
                  <a:lnTo>
                    <a:pt x="389284" y="26166"/>
                  </a:lnTo>
                  <a:lnTo>
                    <a:pt x="394153" y="21232"/>
                  </a:lnTo>
                  <a:lnTo>
                    <a:pt x="400451" y="18943"/>
                  </a:lnTo>
                  <a:lnTo>
                    <a:pt x="407187" y="19531"/>
                  </a:lnTo>
                  <a:lnTo>
                    <a:pt x="413366" y="23228"/>
                  </a:lnTo>
                  <a:lnTo>
                    <a:pt x="417763" y="27426"/>
                  </a:lnTo>
                  <a:lnTo>
                    <a:pt x="419239" y="34065"/>
                  </a:lnTo>
                  <a:lnTo>
                    <a:pt x="414143" y="47529"/>
                  </a:lnTo>
                  <a:lnTo>
                    <a:pt x="409950" y="49441"/>
                  </a:lnTo>
                  <a:lnTo>
                    <a:pt x="398995" y="49441"/>
                  </a:lnTo>
                  <a:lnTo>
                    <a:pt x="388109" y="67026"/>
                  </a:lnTo>
                  <a:close/>
                </a:path>
                <a:path w="1941829" h="1680209">
                  <a:moveTo>
                    <a:pt x="405924" y="93364"/>
                  </a:moveTo>
                  <a:lnTo>
                    <a:pt x="264510" y="93364"/>
                  </a:lnTo>
                  <a:lnTo>
                    <a:pt x="269084" y="87422"/>
                  </a:lnTo>
                  <a:lnTo>
                    <a:pt x="274141" y="81907"/>
                  </a:lnTo>
                  <a:lnTo>
                    <a:pt x="279649" y="76850"/>
                  </a:lnTo>
                  <a:lnTo>
                    <a:pt x="285578" y="72281"/>
                  </a:lnTo>
                  <a:lnTo>
                    <a:pt x="271439" y="49441"/>
                  </a:lnTo>
                  <a:lnTo>
                    <a:pt x="283110" y="49441"/>
                  </a:lnTo>
                  <a:lnTo>
                    <a:pt x="293998" y="67026"/>
                  </a:lnTo>
                  <a:lnTo>
                    <a:pt x="388109" y="67026"/>
                  </a:lnTo>
                  <a:lnTo>
                    <a:pt x="384856" y="72281"/>
                  </a:lnTo>
                  <a:lnTo>
                    <a:pt x="390785" y="76850"/>
                  </a:lnTo>
                  <a:lnTo>
                    <a:pt x="396293" y="81907"/>
                  </a:lnTo>
                  <a:lnTo>
                    <a:pt x="401350" y="87422"/>
                  </a:lnTo>
                  <a:lnTo>
                    <a:pt x="405924" y="93364"/>
                  </a:lnTo>
                  <a:close/>
                </a:path>
                <a:path w="1941829" h="1680209">
                  <a:moveTo>
                    <a:pt x="406235" y="51136"/>
                  </a:moveTo>
                  <a:lnTo>
                    <a:pt x="398995" y="49441"/>
                  </a:lnTo>
                  <a:lnTo>
                    <a:pt x="409950" y="49441"/>
                  </a:lnTo>
                  <a:lnTo>
                    <a:pt x="406235" y="51136"/>
                  </a:lnTo>
                  <a:close/>
                </a:path>
                <a:path w="1941829" h="1680209">
                  <a:moveTo>
                    <a:pt x="224255" y="92540"/>
                  </a:moveTo>
                  <a:lnTo>
                    <a:pt x="218444" y="88933"/>
                  </a:lnTo>
                  <a:lnTo>
                    <a:pt x="213504" y="84054"/>
                  </a:lnTo>
                  <a:lnTo>
                    <a:pt x="211214" y="77750"/>
                  </a:lnTo>
                  <a:lnTo>
                    <a:pt x="211804" y="71009"/>
                  </a:lnTo>
                  <a:lnTo>
                    <a:pt x="215508" y="64818"/>
                  </a:lnTo>
                  <a:lnTo>
                    <a:pt x="219702" y="60418"/>
                  </a:lnTo>
                  <a:lnTo>
                    <a:pt x="226337" y="58941"/>
                  </a:lnTo>
                  <a:lnTo>
                    <a:pt x="239791" y="64056"/>
                  </a:lnTo>
                  <a:lnTo>
                    <a:pt x="243380" y="71970"/>
                  </a:lnTo>
                  <a:lnTo>
                    <a:pt x="241702" y="79215"/>
                  </a:lnTo>
                  <a:lnTo>
                    <a:pt x="255312" y="87658"/>
                  </a:lnTo>
                  <a:lnTo>
                    <a:pt x="236482" y="87658"/>
                  </a:lnTo>
                  <a:lnTo>
                    <a:pt x="231479" y="91778"/>
                  </a:lnTo>
                  <a:lnTo>
                    <a:pt x="224255" y="92540"/>
                  </a:lnTo>
                  <a:close/>
                </a:path>
                <a:path w="1941829" h="1680209">
                  <a:moveTo>
                    <a:pt x="424756" y="93364"/>
                  </a:moveTo>
                  <a:lnTo>
                    <a:pt x="405924" y="93364"/>
                  </a:lnTo>
                  <a:lnTo>
                    <a:pt x="428732" y="79215"/>
                  </a:lnTo>
                  <a:lnTo>
                    <a:pt x="427271" y="72903"/>
                  </a:lnTo>
                  <a:lnTo>
                    <a:pt x="429804" y="66093"/>
                  </a:lnTo>
                  <a:lnTo>
                    <a:pt x="435630" y="62486"/>
                  </a:lnTo>
                  <a:lnTo>
                    <a:pt x="442186" y="60232"/>
                  </a:lnTo>
                  <a:lnTo>
                    <a:pt x="448842" y="60986"/>
                  </a:lnTo>
                  <a:lnTo>
                    <a:pt x="454610" y="64515"/>
                  </a:lnTo>
                  <a:lnTo>
                    <a:pt x="458500" y="70586"/>
                  </a:lnTo>
                  <a:lnTo>
                    <a:pt x="460442" y="75950"/>
                  </a:lnTo>
                  <a:lnTo>
                    <a:pt x="458282" y="83833"/>
                  </a:lnTo>
                  <a:lnTo>
                    <a:pt x="453767" y="87658"/>
                  </a:lnTo>
                  <a:lnTo>
                    <a:pt x="433952" y="87658"/>
                  </a:lnTo>
                  <a:lnTo>
                    <a:pt x="424756" y="93364"/>
                  </a:lnTo>
                  <a:close/>
                </a:path>
                <a:path w="1941829" h="1680209">
                  <a:moveTo>
                    <a:pt x="421476" y="138079"/>
                  </a:moveTo>
                  <a:lnTo>
                    <a:pt x="248973" y="138079"/>
                  </a:lnTo>
                  <a:lnTo>
                    <a:pt x="250056" y="128417"/>
                  </a:lnTo>
                  <a:lnTo>
                    <a:pt x="252170" y="119107"/>
                  </a:lnTo>
                  <a:lnTo>
                    <a:pt x="255257" y="110211"/>
                  </a:lnTo>
                  <a:lnTo>
                    <a:pt x="259259" y="101791"/>
                  </a:lnTo>
                  <a:lnTo>
                    <a:pt x="236482" y="87658"/>
                  </a:lnTo>
                  <a:lnTo>
                    <a:pt x="255312" y="87658"/>
                  </a:lnTo>
                  <a:lnTo>
                    <a:pt x="264510" y="93364"/>
                  </a:lnTo>
                  <a:lnTo>
                    <a:pt x="424756" y="93364"/>
                  </a:lnTo>
                  <a:lnTo>
                    <a:pt x="411175" y="101791"/>
                  </a:lnTo>
                  <a:lnTo>
                    <a:pt x="415177" y="110211"/>
                  </a:lnTo>
                  <a:lnTo>
                    <a:pt x="418266" y="119107"/>
                  </a:lnTo>
                  <a:lnTo>
                    <a:pt x="420384" y="128417"/>
                  </a:lnTo>
                  <a:lnTo>
                    <a:pt x="421476" y="138079"/>
                  </a:lnTo>
                  <a:close/>
                </a:path>
                <a:path w="1941829" h="1680209">
                  <a:moveTo>
                    <a:pt x="447857" y="92664"/>
                  </a:moveTo>
                  <a:lnTo>
                    <a:pt x="439530" y="92244"/>
                  </a:lnTo>
                  <a:lnTo>
                    <a:pt x="433952" y="87658"/>
                  </a:lnTo>
                  <a:lnTo>
                    <a:pt x="453767" y="87658"/>
                  </a:lnTo>
                  <a:lnTo>
                    <a:pt x="447857" y="92664"/>
                  </a:lnTo>
                  <a:close/>
                </a:path>
                <a:path w="1941829" h="1680209">
                  <a:moveTo>
                    <a:pt x="477822" y="138079"/>
                  </a:moveTo>
                  <a:lnTo>
                    <a:pt x="448308" y="138079"/>
                  </a:lnTo>
                  <a:lnTo>
                    <a:pt x="450685" y="131021"/>
                  </a:lnTo>
                  <a:lnTo>
                    <a:pt x="457909" y="126185"/>
                  </a:lnTo>
                  <a:lnTo>
                    <a:pt x="472032" y="128937"/>
                  </a:lnTo>
                  <a:lnTo>
                    <a:pt x="476895" y="133695"/>
                  </a:lnTo>
                  <a:lnTo>
                    <a:pt x="477822" y="138079"/>
                  </a:lnTo>
                  <a:close/>
                </a:path>
                <a:path w="1941829" h="1680209">
                  <a:moveTo>
                    <a:pt x="214311" y="158587"/>
                  </a:moveTo>
                  <a:lnTo>
                    <a:pt x="207475" y="158587"/>
                  </a:lnTo>
                  <a:lnTo>
                    <a:pt x="200714" y="157042"/>
                  </a:lnTo>
                  <a:lnTo>
                    <a:pt x="195452" y="152890"/>
                  </a:lnTo>
                  <a:lnTo>
                    <a:pt x="192410" y="146859"/>
                  </a:lnTo>
                  <a:lnTo>
                    <a:pt x="192296" y="139650"/>
                  </a:lnTo>
                  <a:lnTo>
                    <a:pt x="193539" y="133695"/>
                  </a:lnTo>
                  <a:lnTo>
                    <a:pt x="198417" y="128937"/>
                  </a:lnTo>
                  <a:lnTo>
                    <a:pt x="212540" y="126201"/>
                  </a:lnTo>
                  <a:lnTo>
                    <a:pt x="219749" y="131021"/>
                  </a:lnTo>
                  <a:lnTo>
                    <a:pt x="222142" y="138079"/>
                  </a:lnTo>
                  <a:lnTo>
                    <a:pt x="477822" y="138079"/>
                  </a:lnTo>
                  <a:lnTo>
                    <a:pt x="478154" y="139650"/>
                  </a:lnTo>
                  <a:lnTo>
                    <a:pt x="478034" y="146859"/>
                  </a:lnTo>
                  <a:lnTo>
                    <a:pt x="477458" y="147999"/>
                  </a:lnTo>
                  <a:lnTo>
                    <a:pt x="222142" y="147999"/>
                  </a:lnTo>
                  <a:lnTo>
                    <a:pt x="220060" y="154140"/>
                  </a:lnTo>
                  <a:lnTo>
                    <a:pt x="214311" y="158587"/>
                  </a:lnTo>
                  <a:close/>
                </a:path>
                <a:path w="1941829" h="1680209">
                  <a:moveTo>
                    <a:pt x="255312" y="198405"/>
                  </a:moveTo>
                  <a:lnTo>
                    <a:pt x="236482" y="198405"/>
                  </a:lnTo>
                  <a:lnTo>
                    <a:pt x="259259" y="184287"/>
                  </a:lnTo>
                  <a:lnTo>
                    <a:pt x="255257" y="175858"/>
                  </a:lnTo>
                  <a:lnTo>
                    <a:pt x="252170" y="166959"/>
                  </a:lnTo>
                  <a:lnTo>
                    <a:pt x="250056" y="157652"/>
                  </a:lnTo>
                  <a:lnTo>
                    <a:pt x="248973" y="147999"/>
                  </a:lnTo>
                  <a:lnTo>
                    <a:pt x="421476" y="147999"/>
                  </a:lnTo>
                  <a:lnTo>
                    <a:pt x="420384" y="157652"/>
                  </a:lnTo>
                  <a:lnTo>
                    <a:pt x="418266" y="166959"/>
                  </a:lnTo>
                  <a:lnTo>
                    <a:pt x="415177" y="175858"/>
                  </a:lnTo>
                  <a:lnTo>
                    <a:pt x="411175" y="184287"/>
                  </a:lnTo>
                  <a:lnTo>
                    <a:pt x="424746" y="192699"/>
                  </a:lnTo>
                  <a:lnTo>
                    <a:pt x="264510" y="192699"/>
                  </a:lnTo>
                  <a:lnTo>
                    <a:pt x="255312" y="198405"/>
                  </a:lnTo>
                  <a:close/>
                </a:path>
                <a:path w="1941829" h="1680209">
                  <a:moveTo>
                    <a:pt x="462959" y="158587"/>
                  </a:moveTo>
                  <a:lnTo>
                    <a:pt x="456123" y="158587"/>
                  </a:lnTo>
                  <a:lnTo>
                    <a:pt x="450374" y="154140"/>
                  </a:lnTo>
                  <a:lnTo>
                    <a:pt x="448308" y="147999"/>
                  </a:lnTo>
                  <a:lnTo>
                    <a:pt x="477458" y="147999"/>
                  </a:lnTo>
                  <a:lnTo>
                    <a:pt x="474984" y="152896"/>
                  </a:lnTo>
                  <a:lnTo>
                    <a:pt x="469720" y="157045"/>
                  </a:lnTo>
                  <a:lnTo>
                    <a:pt x="462959" y="158587"/>
                  </a:lnTo>
                  <a:close/>
                </a:path>
                <a:path w="1941829" h="1680209">
                  <a:moveTo>
                    <a:pt x="283110" y="236621"/>
                  </a:moveTo>
                  <a:lnTo>
                    <a:pt x="271439" y="236621"/>
                  </a:lnTo>
                  <a:lnTo>
                    <a:pt x="285578" y="213781"/>
                  </a:lnTo>
                  <a:lnTo>
                    <a:pt x="279649" y="209212"/>
                  </a:lnTo>
                  <a:lnTo>
                    <a:pt x="274141" y="204155"/>
                  </a:lnTo>
                  <a:lnTo>
                    <a:pt x="269084" y="198640"/>
                  </a:lnTo>
                  <a:lnTo>
                    <a:pt x="264510" y="192699"/>
                  </a:lnTo>
                  <a:lnTo>
                    <a:pt x="405924" y="192699"/>
                  </a:lnTo>
                  <a:lnTo>
                    <a:pt x="401350" y="198640"/>
                  </a:lnTo>
                  <a:lnTo>
                    <a:pt x="396293" y="204155"/>
                  </a:lnTo>
                  <a:lnTo>
                    <a:pt x="390785" y="209212"/>
                  </a:lnTo>
                  <a:lnTo>
                    <a:pt x="384856" y="213781"/>
                  </a:lnTo>
                  <a:lnTo>
                    <a:pt x="388109" y="219036"/>
                  </a:lnTo>
                  <a:lnTo>
                    <a:pt x="293998" y="219036"/>
                  </a:lnTo>
                  <a:lnTo>
                    <a:pt x="283110" y="236621"/>
                  </a:lnTo>
                  <a:close/>
                </a:path>
                <a:path w="1941829" h="1680209">
                  <a:moveTo>
                    <a:pt x="444097" y="227121"/>
                  </a:moveTo>
                  <a:lnTo>
                    <a:pt x="430643" y="222006"/>
                  </a:lnTo>
                  <a:lnTo>
                    <a:pt x="427054" y="214092"/>
                  </a:lnTo>
                  <a:lnTo>
                    <a:pt x="428732" y="206847"/>
                  </a:lnTo>
                  <a:lnTo>
                    <a:pt x="405924" y="192699"/>
                  </a:lnTo>
                  <a:lnTo>
                    <a:pt x="424746" y="192699"/>
                  </a:lnTo>
                  <a:lnTo>
                    <a:pt x="433952" y="198405"/>
                  </a:lnTo>
                  <a:lnTo>
                    <a:pt x="453281" y="198405"/>
                  </a:lnTo>
                  <a:lnTo>
                    <a:pt x="456930" y="202008"/>
                  </a:lnTo>
                  <a:lnTo>
                    <a:pt x="459220" y="208312"/>
                  </a:lnTo>
                  <a:lnTo>
                    <a:pt x="458630" y="215054"/>
                  </a:lnTo>
                  <a:lnTo>
                    <a:pt x="454926" y="221244"/>
                  </a:lnTo>
                  <a:lnTo>
                    <a:pt x="450731" y="225644"/>
                  </a:lnTo>
                  <a:lnTo>
                    <a:pt x="444097" y="227121"/>
                  </a:lnTo>
                  <a:close/>
                </a:path>
                <a:path w="1941829" h="1680209">
                  <a:moveTo>
                    <a:pt x="228255" y="225831"/>
                  </a:moveTo>
                  <a:lnTo>
                    <a:pt x="221594" y="225077"/>
                  </a:lnTo>
                  <a:lnTo>
                    <a:pt x="215825" y="221547"/>
                  </a:lnTo>
                  <a:lnTo>
                    <a:pt x="211934" y="215476"/>
                  </a:lnTo>
                  <a:lnTo>
                    <a:pt x="209992" y="210112"/>
                  </a:lnTo>
                  <a:lnTo>
                    <a:pt x="212152" y="202229"/>
                  </a:lnTo>
                  <a:lnTo>
                    <a:pt x="222577" y="193398"/>
                  </a:lnTo>
                  <a:lnTo>
                    <a:pt x="230904" y="193818"/>
                  </a:lnTo>
                  <a:lnTo>
                    <a:pt x="236482" y="198405"/>
                  </a:lnTo>
                  <a:lnTo>
                    <a:pt x="255312" y="198405"/>
                  </a:lnTo>
                  <a:lnTo>
                    <a:pt x="241702" y="206847"/>
                  </a:lnTo>
                  <a:lnTo>
                    <a:pt x="243163" y="213159"/>
                  </a:lnTo>
                  <a:lnTo>
                    <a:pt x="240630" y="219969"/>
                  </a:lnTo>
                  <a:lnTo>
                    <a:pt x="234819" y="223576"/>
                  </a:lnTo>
                  <a:lnTo>
                    <a:pt x="228255" y="225831"/>
                  </a:lnTo>
                  <a:close/>
                </a:path>
                <a:path w="1941829" h="1680209">
                  <a:moveTo>
                    <a:pt x="453281" y="198405"/>
                  </a:moveTo>
                  <a:lnTo>
                    <a:pt x="433952" y="198405"/>
                  </a:lnTo>
                  <a:lnTo>
                    <a:pt x="438955" y="194284"/>
                  </a:lnTo>
                  <a:lnTo>
                    <a:pt x="446179" y="193523"/>
                  </a:lnTo>
                  <a:lnTo>
                    <a:pt x="451990" y="197130"/>
                  </a:lnTo>
                  <a:lnTo>
                    <a:pt x="453281" y="198405"/>
                  </a:lnTo>
                  <a:close/>
                </a:path>
                <a:path w="1941829" h="1680209">
                  <a:moveTo>
                    <a:pt x="331830" y="286063"/>
                  </a:moveTo>
                  <a:lnTo>
                    <a:pt x="325895" y="284804"/>
                  </a:lnTo>
                  <a:lnTo>
                    <a:pt x="321125" y="279937"/>
                  </a:lnTo>
                  <a:lnTo>
                    <a:pt x="318391" y="265804"/>
                  </a:lnTo>
                  <a:lnTo>
                    <a:pt x="323207" y="258574"/>
                  </a:lnTo>
                  <a:lnTo>
                    <a:pt x="330261" y="256196"/>
                  </a:lnTo>
                  <a:lnTo>
                    <a:pt x="330261" y="229345"/>
                  </a:lnTo>
                  <a:lnTo>
                    <a:pt x="320605" y="228252"/>
                  </a:lnTo>
                  <a:lnTo>
                    <a:pt x="311302" y="226132"/>
                  </a:lnTo>
                  <a:lnTo>
                    <a:pt x="302413" y="223041"/>
                  </a:lnTo>
                  <a:lnTo>
                    <a:pt x="293998" y="219036"/>
                  </a:lnTo>
                  <a:lnTo>
                    <a:pt x="376435" y="219036"/>
                  </a:lnTo>
                  <a:lnTo>
                    <a:pt x="368021" y="223041"/>
                  </a:lnTo>
                  <a:lnTo>
                    <a:pt x="359132" y="226132"/>
                  </a:lnTo>
                  <a:lnTo>
                    <a:pt x="349829" y="228252"/>
                  </a:lnTo>
                  <a:lnTo>
                    <a:pt x="340173" y="229345"/>
                  </a:lnTo>
                  <a:lnTo>
                    <a:pt x="340173" y="256196"/>
                  </a:lnTo>
                  <a:lnTo>
                    <a:pt x="346310" y="258279"/>
                  </a:lnTo>
                  <a:lnTo>
                    <a:pt x="350769" y="264016"/>
                  </a:lnTo>
                  <a:lnTo>
                    <a:pt x="350769" y="270873"/>
                  </a:lnTo>
                  <a:lnTo>
                    <a:pt x="349226" y="277632"/>
                  </a:lnTo>
                  <a:lnTo>
                    <a:pt x="345075" y="282899"/>
                  </a:lnTo>
                  <a:lnTo>
                    <a:pt x="339036" y="285950"/>
                  </a:lnTo>
                  <a:lnTo>
                    <a:pt x="331830" y="286063"/>
                  </a:lnTo>
                  <a:close/>
                </a:path>
                <a:path w="1941829" h="1680209">
                  <a:moveTo>
                    <a:pt x="402242" y="268338"/>
                  </a:moveTo>
                  <a:lnTo>
                    <a:pt x="394365" y="266177"/>
                  </a:lnTo>
                  <a:lnTo>
                    <a:pt x="385555" y="255745"/>
                  </a:lnTo>
                  <a:lnTo>
                    <a:pt x="385959" y="247411"/>
                  </a:lnTo>
                  <a:lnTo>
                    <a:pt x="390558" y="241845"/>
                  </a:lnTo>
                  <a:lnTo>
                    <a:pt x="376435" y="219036"/>
                  </a:lnTo>
                  <a:lnTo>
                    <a:pt x="388109" y="219036"/>
                  </a:lnTo>
                  <a:lnTo>
                    <a:pt x="398995" y="236621"/>
                  </a:lnTo>
                  <a:lnTo>
                    <a:pt x="409244" y="236621"/>
                  </a:lnTo>
                  <a:lnTo>
                    <a:pt x="412107" y="237694"/>
                  </a:lnTo>
                  <a:lnTo>
                    <a:pt x="415712" y="243509"/>
                  </a:lnTo>
                  <a:lnTo>
                    <a:pt x="417956" y="250071"/>
                  </a:lnTo>
                  <a:lnTo>
                    <a:pt x="417198" y="256738"/>
                  </a:lnTo>
                  <a:lnTo>
                    <a:pt x="413669" y="262515"/>
                  </a:lnTo>
                  <a:lnTo>
                    <a:pt x="407602" y="266410"/>
                  </a:lnTo>
                  <a:lnTo>
                    <a:pt x="402242" y="268338"/>
                  </a:lnTo>
                  <a:close/>
                </a:path>
                <a:path w="1941829" h="1680209">
                  <a:moveTo>
                    <a:pt x="269983" y="267126"/>
                  </a:moveTo>
                  <a:lnTo>
                    <a:pt x="263247" y="266538"/>
                  </a:lnTo>
                  <a:lnTo>
                    <a:pt x="257068" y="262835"/>
                  </a:lnTo>
                  <a:lnTo>
                    <a:pt x="252671" y="258637"/>
                  </a:lnTo>
                  <a:lnTo>
                    <a:pt x="251195" y="251982"/>
                  </a:lnTo>
                  <a:lnTo>
                    <a:pt x="256307" y="238533"/>
                  </a:lnTo>
                  <a:lnTo>
                    <a:pt x="264199" y="234926"/>
                  </a:lnTo>
                  <a:lnTo>
                    <a:pt x="271439" y="236621"/>
                  </a:lnTo>
                  <a:lnTo>
                    <a:pt x="283110" y="236621"/>
                  </a:lnTo>
                  <a:lnTo>
                    <a:pt x="279876" y="241845"/>
                  </a:lnTo>
                  <a:lnTo>
                    <a:pt x="284008" y="246836"/>
                  </a:lnTo>
                  <a:lnTo>
                    <a:pt x="284754" y="254081"/>
                  </a:lnTo>
                  <a:lnTo>
                    <a:pt x="281150" y="259896"/>
                  </a:lnTo>
                  <a:lnTo>
                    <a:pt x="276281" y="264833"/>
                  </a:lnTo>
                  <a:lnTo>
                    <a:pt x="269983" y="267126"/>
                  </a:lnTo>
                  <a:close/>
                </a:path>
                <a:path w="1941829" h="1680209">
                  <a:moveTo>
                    <a:pt x="409244" y="236621"/>
                  </a:moveTo>
                  <a:lnTo>
                    <a:pt x="398995" y="236621"/>
                  </a:lnTo>
                  <a:lnTo>
                    <a:pt x="405302" y="235144"/>
                  </a:lnTo>
                  <a:lnTo>
                    <a:pt x="409244" y="236621"/>
                  </a:lnTo>
                  <a:close/>
                </a:path>
                <a:path w="1941829" h="1680209">
                  <a:moveTo>
                    <a:pt x="1764599" y="1679998"/>
                  </a:moveTo>
                  <a:lnTo>
                    <a:pt x="1734830" y="1679998"/>
                  </a:lnTo>
                  <a:lnTo>
                    <a:pt x="1734830" y="1563063"/>
                  </a:lnTo>
                  <a:lnTo>
                    <a:pt x="1764599" y="1563063"/>
                  </a:lnTo>
                  <a:lnTo>
                    <a:pt x="1764599" y="1679998"/>
                  </a:lnTo>
                  <a:close/>
                </a:path>
              </a:pathLst>
            </a:custGeom>
            <a:solidFill>
              <a:srgbClr val="868AC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8883120" y="11882607"/>
              <a:ext cx="1716405" cy="1806575"/>
            </a:xfrm>
            <a:custGeom>
              <a:avLst/>
              <a:gdLst/>
              <a:ahLst/>
              <a:cxnLst/>
              <a:rect l="l" t="t" r="r" b="b"/>
              <a:pathLst>
                <a:path w="1716404" h="1806575">
                  <a:moveTo>
                    <a:pt x="8591" y="1227838"/>
                  </a:moveTo>
                  <a:lnTo>
                    <a:pt x="2470" y="1227838"/>
                  </a:lnTo>
                  <a:lnTo>
                    <a:pt x="0" y="1225366"/>
                  </a:lnTo>
                  <a:lnTo>
                    <a:pt x="0" y="1165569"/>
                  </a:lnTo>
                  <a:lnTo>
                    <a:pt x="2470" y="1163081"/>
                  </a:lnTo>
                  <a:lnTo>
                    <a:pt x="8591" y="1163081"/>
                  </a:lnTo>
                  <a:lnTo>
                    <a:pt x="11062" y="1165569"/>
                  </a:lnTo>
                  <a:lnTo>
                    <a:pt x="11062" y="1225366"/>
                  </a:lnTo>
                  <a:lnTo>
                    <a:pt x="8591" y="1227838"/>
                  </a:lnTo>
                  <a:close/>
                </a:path>
                <a:path w="1716404" h="1806575">
                  <a:moveTo>
                    <a:pt x="35827" y="1227838"/>
                  </a:moveTo>
                  <a:lnTo>
                    <a:pt x="29721" y="1227838"/>
                  </a:lnTo>
                  <a:lnTo>
                    <a:pt x="27235" y="1225366"/>
                  </a:lnTo>
                  <a:lnTo>
                    <a:pt x="27235" y="1165569"/>
                  </a:lnTo>
                  <a:lnTo>
                    <a:pt x="29721" y="1163081"/>
                  </a:lnTo>
                  <a:lnTo>
                    <a:pt x="35827" y="1163081"/>
                  </a:lnTo>
                  <a:lnTo>
                    <a:pt x="38313" y="1165569"/>
                  </a:lnTo>
                  <a:lnTo>
                    <a:pt x="38313" y="1225366"/>
                  </a:lnTo>
                  <a:lnTo>
                    <a:pt x="35827" y="1227838"/>
                  </a:lnTo>
                  <a:close/>
                </a:path>
                <a:path w="1716404" h="1806575">
                  <a:moveTo>
                    <a:pt x="1593168" y="635577"/>
                  </a:moveTo>
                  <a:lnTo>
                    <a:pt x="1549650" y="635577"/>
                  </a:lnTo>
                  <a:lnTo>
                    <a:pt x="1549650" y="624507"/>
                  </a:lnTo>
                  <a:lnTo>
                    <a:pt x="1593168" y="624507"/>
                  </a:lnTo>
                  <a:lnTo>
                    <a:pt x="1593168" y="635577"/>
                  </a:lnTo>
                  <a:close/>
                </a:path>
                <a:path w="1716404" h="1806575">
                  <a:moveTo>
                    <a:pt x="1519959" y="635577"/>
                  </a:moveTo>
                  <a:lnTo>
                    <a:pt x="1476441" y="635577"/>
                  </a:lnTo>
                  <a:lnTo>
                    <a:pt x="1476441" y="624507"/>
                  </a:lnTo>
                  <a:lnTo>
                    <a:pt x="1519959" y="624507"/>
                  </a:lnTo>
                  <a:lnTo>
                    <a:pt x="1519959" y="635577"/>
                  </a:lnTo>
                  <a:close/>
                </a:path>
                <a:path w="1716404" h="1806575">
                  <a:moveTo>
                    <a:pt x="389611" y="1113950"/>
                  </a:moveTo>
                  <a:lnTo>
                    <a:pt x="338635" y="1113950"/>
                  </a:lnTo>
                  <a:lnTo>
                    <a:pt x="335465" y="1110779"/>
                  </a:lnTo>
                  <a:lnTo>
                    <a:pt x="335465" y="1089292"/>
                  </a:lnTo>
                  <a:lnTo>
                    <a:pt x="338635" y="1086120"/>
                  </a:lnTo>
                  <a:lnTo>
                    <a:pt x="389611" y="1086120"/>
                  </a:lnTo>
                  <a:lnTo>
                    <a:pt x="392780" y="1089292"/>
                  </a:lnTo>
                  <a:lnTo>
                    <a:pt x="392780" y="1110779"/>
                  </a:lnTo>
                  <a:lnTo>
                    <a:pt x="389611" y="1113950"/>
                  </a:lnTo>
                  <a:close/>
                </a:path>
                <a:path w="1716404" h="1806575">
                  <a:moveTo>
                    <a:pt x="63078" y="1227838"/>
                  </a:moveTo>
                  <a:lnTo>
                    <a:pt x="56957" y="1227838"/>
                  </a:lnTo>
                  <a:lnTo>
                    <a:pt x="54486" y="1225366"/>
                  </a:lnTo>
                  <a:lnTo>
                    <a:pt x="54486" y="1165569"/>
                  </a:lnTo>
                  <a:lnTo>
                    <a:pt x="56957" y="1163081"/>
                  </a:lnTo>
                  <a:lnTo>
                    <a:pt x="63078" y="1163081"/>
                  </a:lnTo>
                  <a:lnTo>
                    <a:pt x="65548" y="1165569"/>
                  </a:lnTo>
                  <a:lnTo>
                    <a:pt x="65548" y="1225366"/>
                  </a:lnTo>
                  <a:lnTo>
                    <a:pt x="63078" y="1227838"/>
                  </a:lnTo>
                  <a:close/>
                </a:path>
                <a:path w="1716404" h="1806575">
                  <a:moveTo>
                    <a:pt x="328940" y="1804147"/>
                  </a:moveTo>
                  <a:lnTo>
                    <a:pt x="326594" y="1804147"/>
                  </a:lnTo>
                  <a:lnTo>
                    <a:pt x="325631" y="1803198"/>
                  </a:lnTo>
                  <a:lnTo>
                    <a:pt x="325631" y="1259306"/>
                  </a:lnTo>
                  <a:lnTo>
                    <a:pt x="329888" y="1259306"/>
                  </a:lnTo>
                  <a:lnTo>
                    <a:pt x="329888" y="1803198"/>
                  </a:lnTo>
                  <a:lnTo>
                    <a:pt x="328940" y="1804147"/>
                  </a:lnTo>
                  <a:close/>
                </a:path>
                <a:path w="1716404" h="1806575">
                  <a:moveTo>
                    <a:pt x="90329" y="1227838"/>
                  </a:moveTo>
                  <a:lnTo>
                    <a:pt x="84208" y="1227838"/>
                  </a:lnTo>
                  <a:lnTo>
                    <a:pt x="81737" y="1225366"/>
                  </a:lnTo>
                  <a:lnTo>
                    <a:pt x="81737" y="1165569"/>
                  </a:lnTo>
                  <a:lnTo>
                    <a:pt x="84208" y="1163081"/>
                  </a:lnTo>
                  <a:lnTo>
                    <a:pt x="90329" y="1163081"/>
                  </a:lnTo>
                  <a:lnTo>
                    <a:pt x="92800" y="1165569"/>
                  </a:lnTo>
                  <a:lnTo>
                    <a:pt x="92800" y="1225366"/>
                  </a:lnTo>
                  <a:lnTo>
                    <a:pt x="90329" y="1227838"/>
                  </a:lnTo>
                  <a:close/>
                </a:path>
                <a:path w="1716404" h="1806575">
                  <a:moveTo>
                    <a:pt x="1446751" y="635577"/>
                  </a:moveTo>
                  <a:lnTo>
                    <a:pt x="1403233" y="635577"/>
                  </a:lnTo>
                  <a:lnTo>
                    <a:pt x="1403233" y="624507"/>
                  </a:lnTo>
                  <a:lnTo>
                    <a:pt x="1446751" y="624507"/>
                  </a:lnTo>
                  <a:lnTo>
                    <a:pt x="1446751" y="635577"/>
                  </a:lnTo>
                  <a:close/>
                </a:path>
                <a:path w="1716404" h="1806575">
                  <a:moveTo>
                    <a:pt x="1389934" y="673855"/>
                  </a:moveTo>
                  <a:lnTo>
                    <a:pt x="1366101" y="673855"/>
                  </a:lnTo>
                  <a:lnTo>
                    <a:pt x="1366101" y="664138"/>
                  </a:lnTo>
                  <a:lnTo>
                    <a:pt x="1389934" y="664138"/>
                  </a:lnTo>
                  <a:lnTo>
                    <a:pt x="1389934" y="673855"/>
                  </a:lnTo>
                  <a:close/>
                </a:path>
                <a:path w="1716404" h="1806575">
                  <a:moveTo>
                    <a:pt x="1666376" y="635577"/>
                  </a:moveTo>
                  <a:lnTo>
                    <a:pt x="1622858" y="635577"/>
                  </a:lnTo>
                  <a:lnTo>
                    <a:pt x="1622858" y="624507"/>
                  </a:lnTo>
                  <a:lnTo>
                    <a:pt x="1666376" y="624507"/>
                  </a:lnTo>
                  <a:lnTo>
                    <a:pt x="1666376" y="635577"/>
                  </a:lnTo>
                  <a:close/>
                </a:path>
                <a:path w="1716404" h="1806575">
                  <a:moveTo>
                    <a:pt x="1466203" y="189294"/>
                  </a:moveTo>
                  <a:lnTo>
                    <a:pt x="1425140" y="189294"/>
                  </a:lnTo>
                  <a:lnTo>
                    <a:pt x="1424192" y="188345"/>
                  </a:lnTo>
                  <a:lnTo>
                    <a:pt x="1424192" y="185997"/>
                  </a:lnTo>
                  <a:lnTo>
                    <a:pt x="1425140" y="185033"/>
                  </a:lnTo>
                  <a:lnTo>
                    <a:pt x="1466203" y="185033"/>
                  </a:lnTo>
                  <a:lnTo>
                    <a:pt x="1467151" y="185997"/>
                  </a:lnTo>
                  <a:lnTo>
                    <a:pt x="1467151" y="188345"/>
                  </a:lnTo>
                  <a:lnTo>
                    <a:pt x="1466203" y="189294"/>
                  </a:lnTo>
                  <a:close/>
                </a:path>
                <a:path w="1716404" h="1806575">
                  <a:moveTo>
                    <a:pt x="1716016" y="673855"/>
                  </a:moveTo>
                  <a:lnTo>
                    <a:pt x="1692182" y="673855"/>
                  </a:lnTo>
                  <a:lnTo>
                    <a:pt x="1692182" y="664138"/>
                  </a:lnTo>
                  <a:lnTo>
                    <a:pt x="1716016" y="664138"/>
                  </a:lnTo>
                  <a:lnTo>
                    <a:pt x="1716016" y="673855"/>
                  </a:lnTo>
                  <a:close/>
                </a:path>
                <a:path w="1716404" h="1806575">
                  <a:moveTo>
                    <a:pt x="1479254" y="172720"/>
                  </a:moveTo>
                  <a:lnTo>
                    <a:pt x="1425140" y="172720"/>
                  </a:lnTo>
                  <a:lnTo>
                    <a:pt x="1424192" y="171771"/>
                  </a:lnTo>
                  <a:lnTo>
                    <a:pt x="1424192" y="169408"/>
                  </a:lnTo>
                  <a:lnTo>
                    <a:pt x="1425140" y="168460"/>
                  </a:lnTo>
                  <a:lnTo>
                    <a:pt x="1479254" y="168460"/>
                  </a:lnTo>
                  <a:lnTo>
                    <a:pt x="1480217" y="169408"/>
                  </a:lnTo>
                  <a:lnTo>
                    <a:pt x="1480217" y="171771"/>
                  </a:lnTo>
                  <a:lnTo>
                    <a:pt x="1479254" y="172720"/>
                  </a:lnTo>
                  <a:close/>
                </a:path>
                <a:path w="1716404" h="1806575">
                  <a:moveTo>
                    <a:pt x="1677345" y="156146"/>
                  </a:moveTo>
                  <a:lnTo>
                    <a:pt x="1611889" y="156146"/>
                  </a:lnTo>
                  <a:lnTo>
                    <a:pt x="1610926" y="155182"/>
                  </a:lnTo>
                  <a:lnTo>
                    <a:pt x="1610926" y="152834"/>
                  </a:lnTo>
                  <a:lnTo>
                    <a:pt x="1611889" y="151886"/>
                  </a:lnTo>
                  <a:lnTo>
                    <a:pt x="1677345" y="151886"/>
                  </a:lnTo>
                  <a:lnTo>
                    <a:pt x="1678293" y="152834"/>
                  </a:lnTo>
                  <a:lnTo>
                    <a:pt x="1678293" y="155182"/>
                  </a:lnTo>
                  <a:lnTo>
                    <a:pt x="1677345" y="156146"/>
                  </a:lnTo>
                  <a:close/>
                </a:path>
                <a:path w="1716404" h="1806575">
                  <a:moveTo>
                    <a:pt x="1490611" y="156146"/>
                  </a:moveTo>
                  <a:lnTo>
                    <a:pt x="1425140" y="156146"/>
                  </a:lnTo>
                  <a:lnTo>
                    <a:pt x="1424192" y="155182"/>
                  </a:lnTo>
                  <a:lnTo>
                    <a:pt x="1424192" y="152834"/>
                  </a:lnTo>
                  <a:lnTo>
                    <a:pt x="1425140" y="151886"/>
                  </a:lnTo>
                  <a:lnTo>
                    <a:pt x="1490611" y="151886"/>
                  </a:lnTo>
                  <a:lnTo>
                    <a:pt x="1491559" y="152834"/>
                  </a:lnTo>
                  <a:lnTo>
                    <a:pt x="1491559" y="155182"/>
                  </a:lnTo>
                  <a:lnTo>
                    <a:pt x="1490611" y="156146"/>
                  </a:lnTo>
                  <a:close/>
                </a:path>
                <a:path w="1716404" h="1806575">
                  <a:moveTo>
                    <a:pt x="937153" y="33019"/>
                  </a:moveTo>
                  <a:lnTo>
                    <a:pt x="857262" y="33019"/>
                  </a:lnTo>
                  <a:lnTo>
                    <a:pt x="857821" y="31749"/>
                  </a:lnTo>
                  <a:lnTo>
                    <a:pt x="858325" y="26669"/>
                  </a:lnTo>
                  <a:lnTo>
                    <a:pt x="862179" y="15239"/>
                  </a:lnTo>
                  <a:lnTo>
                    <a:pt x="872896" y="3809"/>
                  </a:lnTo>
                  <a:lnTo>
                    <a:pt x="893990" y="0"/>
                  </a:lnTo>
                  <a:lnTo>
                    <a:pt x="916294" y="7619"/>
                  </a:lnTo>
                  <a:lnTo>
                    <a:pt x="932272" y="26669"/>
                  </a:lnTo>
                  <a:lnTo>
                    <a:pt x="937153" y="33019"/>
                  </a:lnTo>
                  <a:close/>
                </a:path>
                <a:path w="1716404" h="1806575">
                  <a:moveTo>
                    <a:pt x="773582" y="172719"/>
                  </a:moveTo>
                  <a:lnTo>
                    <a:pt x="763341" y="167639"/>
                  </a:lnTo>
                  <a:lnTo>
                    <a:pt x="755233" y="163829"/>
                  </a:lnTo>
                  <a:lnTo>
                    <a:pt x="747977" y="160019"/>
                  </a:lnTo>
                  <a:lnTo>
                    <a:pt x="682941" y="160019"/>
                  </a:lnTo>
                  <a:lnTo>
                    <a:pt x="679725" y="158749"/>
                  </a:lnTo>
                  <a:lnTo>
                    <a:pt x="668262" y="156209"/>
                  </a:lnTo>
                  <a:lnTo>
                    <a:pt x="657782" y="151129"/>
                  </a:lnTo>
                  <a:lnTo>
                    <a:pt x="650136" y="143509"/>
                  </a:lnTo>
                  <a:lnTo>
                    <a:pt x="647176" y="130809"/>
                  </a:lnTo>
                  <a:lnTo>
                    <a:pt x="653697" y="114299"/>
                  </a:lnTo>
                  <a:lnTo>
                    <a:pt x="668042" y="102869"/>
                  </a:lnTo>
                  <a:lnTo>
                    <a:pt x="682387" y="95249"/>
                  </a:lnTo>
                  <a:lnTo>
                    <a:pt x="688907" y="92709"/>
                  </a:lnTo>
                  <a:lnTo>
                    <a:pt x="690414" y="88899"/>
                  </a:lnTo>
                  <a:lnTo>
                    <a:pt x="710099" y="46989"/>
                  </a:lnTo>
                  <a:lnTo>
                    <a:pt x="743091" y="20319"/>
                  </a:lnTo>
                  <a:lnTo>
                    <a:pt x="769605" y="15239"/>
                  </a:lnTo>
                  <a:lnTo>
                    <a:pt x="802557" y="15239"/>
                  </a:lnTo>
                  <a:lnTo>
                    <a:pt x="819521" y="17779"/>
                  </a:lnTo>
                  <a:lnTo>
                    <a:pt x="833827" y="21589"/>
                  </a:lnTo>
                  <a:lnTo>
                    <a:pt x="845968" y="26669"/>
                  </a:lnTo>
                  <a:lnTo>
                    <a:pt x="856438" y="33019"/>
                  </a:lnTo>
                  <a:lnTo>
                    <a:pt x="937153" y="33019"/>
                  </a:lnTo>
                  <a:lnTo>
                    <a:pt x="947890" y="46989"/>
                  </a:lnTo>
                  <a:lnTo>
                    <a:pt x="969110" y="63499"/>
                  </a:lnTo>
                  <a:lnTo>
                    <a:pt x="984970" y="81279"/>
                  </a:lnTo>
                  <a:lnTo>
                    <a:pt x="983631" y="106679"/>
                  </a:lnTo>
                  <a:lnTo>
                    <a:pt x="980156" y="113029"/>
                  </a:lnTo>
                  <a:lnTo>
                    <a:pt x="923417" y="113029"/>
                  </a:lnTo>
                  <a:lnTo>
                    <a:pt x="928848" y="120649"/>
                  </a:lnTo>
                  <a:lnTo>
                    <a:pt x="933311" y="129539"/>
                  </a:lnTo>
                  <a:lnTo>
                    <a:pt x="935690" y="135889"/>
                  </a:lnTo>
                  <a:lnTo>
                    <a:pt x="797331" y="135889"/>
                  </a:lnTo>
                  <a:lnTo>
                    <a:pt x="785052" y="144779"/>
                  </a:lnTo>
                  <a:lnTo>
                    <a:pt x="777486" y="158749"/>
                  </a:lnTo>
                  <a:lnTo>
                    <a:pt x="773582" y="172719"/>
                  </a:lnTo>
                  <a:close/>
                </a:path>
                <a:path w="1716404" h="1806575">
                  <a:moveTo>
                    <a:pt x="226228" y="458469"/>
                  </a:moveTo>
                  <a:lnTo>
                    <a:pt x="182266" y="453389"/>
                  </a:lnTo>
                  <a:lnTo>
                    <a:pt x="141882" y="439419"/>
                  </a:lnTo>
                  <a:lnTo>
                    <a:pt x="106238" y="416559"/>
                  </a:lnTo>
                  <a:lnTo>
                    <a:pt x="76495" y="386079"/>
                  </a:lnTo>
                  <a:lnTo>
                    <a:pt x="53812" y="350519"/>
                  </a:lnTo>
                  <a:lnTo>
                    <a:pt x="39351" y="309879"/>
                  </a:lnTo>
                  <a:lnTo>
                    <a:pt x="34273" y="266699"/>
                  </a:lnTo>
                  <a:lnTo>
                    <a:pt x="39351" y="222249"/>
                  </a:lnTo>
                  <a:lnTo>
                    <a:pt x="53812" y="181609"/>
                  </a:lnTo>
                  <a:lnTo>
                    <a:pt x="76495" y="146049"/>
                  </a:lnTo>
                  <a:lnTo>
                    <a:pt x="106238" y="116839"/>
                  </a:lnTo>
                  <a:lnTo>
                    <a:pt x="141882" y="93979"/>
                  </a:lnTo>
                  <a:lnTo>
                    <a:pt x="182266" y="80009"/>
                  </a:lnTo>
                  <a:lnTo>
                    <a:pt x="226228" y="74929"/>
                  </a:lnTo>
                  <a:lnTo>
                    <a:pt x="259199" y="78739"/>
                  </a:lnTo>
                  <a:lnTo>
                    <a:pt x="226228" y="78739"/>
                  </a:lnTo>
                  <a:lnTo>
                    <a:pt x="176385" y="85089"/>
                  </a:lnTo>
                  <a:lnTo>
                    <a:pt x="131563" y="104139"/>
                  </a:lnTo>
                  <a:lnTo>
                    <a:pt x="93565" y="133349"/>
                  </a:lnTo>
                  <a:lnTo>
                    <a:pt x="64192" y="171449"/>
                  </a:lnTo>
                  <a:lnTo>
                    <a:pt x="45246" y="217169"/>
                  </a:lnTo>
                  <a:lnTo>
                    <a:pt x="38530" y="266699"/>
                  </a:lnTo>
                  <a:lnTo>
                    <a:pt x="45246" y="316229"/>
                  </a:lnTo>
                  <a:lnTo>
                    <a:pt x="64192" y="360679"/>
                  </a:lnTo>
                  <a:lnTo>
                    <a:pt x="93565" y="398779"/>
                  </a:lnTo>
                  <a:lnTo>
                    <a:pt x="131563" y="427989"/>
                  </a:lnTo>
                  <a:lnTo>
                    <a:pt x="176385" y="447039"/>
                  </a:lnTo>
                  <a:lnTo>
                    <a:pt x="226228" y="454659"/>
                  </a:lnTo>
                  <a:lnTo>
                    <a:pt x="260233" y="454659"/>
                  </a:lnTo>
                  <a:lnTo>
                    <a:pt x="253672" y="455929"/>
                  </a:lnTo>
                  <a:lnTo>
                    <a:pt x="226228" y="458469"/>
                  </a:lnTo>
                  <a:close/>
                </a:path>
                <a:path w="1716404" h="1806575">
                  <a:moveTo>
                    <a:pt x="260233" y="454659"/>
                  </a:moveTo>
                  <a:lnTo>
                    <a:pt x="226228" y="454659"/>
                  </a:lnTo>
                  <a:lnTo>
                    <a:pt x="253750" y="452119"/>
                  </a:lnTo>
                  <a:lnTo>
                    <a:pt x="280035" y="445769"/>
                  </a:lnTo>
                  <a:lnTo>
                    <a:pt x="304799" y="436879"/>
                  </a:lnTo>
                  <a:lnTo>
                    <a:pt x="327759" y="424179"/>
                  </a:lnTo>
                  <a:lnTo>
                    <a:pt x="327759" y="420369"/>
                  </a:lnTo>
                  <a:lnTo>
                    <a:pt x="329922" y="407669"/>
                  </a:lnTo>
                  <a:lnTo>
                    <a:pt x="335986" y="396239"/>
                  </a:lnTo>
                  <a:lnTo>
                    <a:pt x="345312" y="387349"/>
                  </a:lnTo>
                  <a:lnTo>
                    <a:pt x="357263" y="382269"/>
                  </a:lnTo>
                  <a:lnTo>
                    <a:pt x="378393" y="375919"/>
                  </a:lnTo>
                  <a:lnTo>
                    <a:pt x="393364" y="351789"/>
                  </a:lnTo>
                  <a:lnTo>
                    <a:pt x="404531" y="325119"/>
                  </a:lnTo>
                  <a:lnTo>
                    <a:pt x="411513" y="295909"/>
                  </a:lnTo>
                  <a:lnTo>
                    <a:pt x="413925" y="266699"/>
                  </a:lnTo>
                  <a:lnTo>
                    <a:pt x="407210" y="217169"/>
                  </a:lnTo>
                  <a:lnTo>
                    <a:pt x="388264" y="171449"/>
                  </a:lnTo>
                  <a:lnTo>
                    <a:pt x="358891" y="133349"/>
                  </a:lnTo>
                  <a:lnTo>
                    <a:pt x="320892" y="104139"/>
                  </a:lnTo>
                  <a:lnTo>
                    <a:pt x="276070" y="85089"/>
                  </a:lnTo>
                  <a:lnTo>
                    <a:pt x="226228" y="78739"/>
                  </a:lnTo>
                  <a:lnTo>
                    <a:pt x="259199" y="78739"/>
                  </a:lnTo>
                  <a:lnTo>
                    <a:pt x="310573" y="93979"/>
                  </a:lnTo>
                  <a:lnTo>
                    <a:pt x="346217" y="116839"/>
                  </a:lnTo>
                  <a:lnTo>
                    <a:pt x="375961" y="146049"/>
                  </a:lnTo>
                  <a:lnTo>
                    <a:pt x="398643" y="181609"/>
                  </a:lnTo>
                  <a:lnTo>
                    <a:pt x="413104" y="222249"/>
                  </a:lnTo>
                  <a:lnTo>
                    <a:pt x="418182" y="266699"/>
                  </a:lnTo>
                  <a:lnTo>
                    <a:pt x="415929" y="295909"/>
                  </a:lnTo>
                  <a:lnTo>
                    <a:pt x="409392" y="323849"/>
                  </a:lnTo>
                  <a:lnTo>
                    <a:pt x="398912" y="350519"/>
                  </a:lnTo>
                  <a:lnTo>
                    <a:pt x="384825" y="374649"/>
                  </a:lnTo>
                  <a:lnTo>
                    <a:pt x="532870" y="374649"/>
                  </a:lnTo>
                  <a:lnTo>
                    <a:pt x="421896" y="424179"/>
                  </a:lnTo>
                  <a:lnTo>
                    <a:pt x="421896" y="429259"/>
                  </a:lnTo>
                  <a:lnTo>
                    <a:pt x="327759" y="429259"/>
                  </a:lnTo>
                  <a:lnTo>
                    <a:pt x="304703" y="441959"/>
                  </a:lnTo>
                  <a:lnTo>
                    <a:pt x="279918" y="450849"/>
                  </a:lnTo>
                  <a:lnTo>
                    <a:pt x="260233" y="454659"/>
                  </a:lnTo>
                  <a:close/>
                </a:path>
                <a:path w="1716404" h="1806575">
                  <a:moveTo>
                    <a:pt x="947918" y="152399"/>
                  </a:moveTo>
                  <a:lnTo>
                    <a:pt x="948707" y="148589"/>
                  </a:lnTo>
                  <a:lnTo>
                    <a:pt x="948116" y="137159"/>
                  </a:lnTo>
                  <a:lnTo>
                    <a:pt x="941704" y="123189"/>
                  </a:lnTo>
                  <a:lnTo>
                    <a:pt x="925032" y="113029"/>
                  </a:lnTo>
                  <a:lnTo>
                    <a:pt x="980156" y="113029"/>
                  </a:lnTo>
                  <a:lnTo>
                    <a:pt x="969732" y="132079"/>
                  </a:lnTo>
                  <a:lnTo>
                    <a:pt x="947918" y="152399"/>
                  </a:lnTo>
                  <a:close/>
                </a:path>
                <a:path w="1716404" h="1806575">
                  <a:moveTo>
                    <a:pt x="887947" y="200659"/>
                  </a:moveTo>
                  <a:lnTo>
                    <a:pt x="844071" y="200659"/>
                  </a:lnTo>
                  <a:lnTo>
                    <a:pt x="837390" y="199389"/>
                  </a:lnTo>
                  <a:lnTo>
                    <a:pt x="829715" y="196849"/>
                  </a:lnTo>
                  <a:lnTo>
                    <a:pt x="833339" y="180339"/>
                  </a:lnTo>
                  <a:lnTo>
                    <a:pt x="833836" y="163829"/>
                  </a:lnTo>
                  <a:lnTo>
                    <a:pt x="828689" y="148589"/>
                  </a:lnTo>
                  <a:lnTo>
                    <a:pt x="815375" y="137159"/>
                  </a:lnTo>
                  <a:lnTo>
                    <a:pt x="797331" y="135889"/>
                  </a:lnTo>
                  <a:lnTo>
                    <a:pt x="935690" y="135889"/>
                  </a:lnTo>
                  <a:lnTo>
                    <a:pt x="936641" y="138429"/>
                  </a:lnTo>
                  <a:lnTo>
                    <a:pt x="938673" y="147319"/>
                  </a:lnTo>
                  <a:lnTo>
                    <a:pt x="938523" y="163829"/>
                  </a:lnTo>
                  <a:lnTo>
                    <a:pt x="934669" y="177799"/>
                  </a:lnTo>
                  <a:lnTo>
                    <a:pt x="929528" y="189229"/>
                  </a:lnTo>
                  <a:lnTo>
                    <a:pt x="925514" y="195579"/>
                  </a:lnTo>
                  <a:lnTo>
                    <a:pt x="924644" y="196849"/>
                  </a:lnTo>
                  <a:lnTo>
                    <a:pt x="887947" y="200659"/>
                  </a:lnTo>
                  <a:close/>
                </a:path>
                <a:path w="1716404" h="1806575">
                  <a:moveTo>
                    <a:pt x="791791" y="177799"/>
                  </a:moveTo>
                  <a:lnTo>
                    <a:pt x="791356" y="177799"/>
                  </a:lnTo>
                  <a:lnTo>
                    <a:pt x="791014" y="176529"/>
                  </a:lnTo>
                  <a:lnTo>
                    <a:pt x="790796" y="176529"/>
                  </a:lnTo>
                  <a:lnTo>
                    <a:pt x="790796" y="172719"/>
                  </a:lnTo>
                  <a:lnTo>
                    <a:pt x="791464" y="170179"/>
                  </a:lnTo>
                  <a:lnTo>
                    <a:pt x="792552" y="167639"/>
                  </a:lnTo>
                  <a:lnTo>
                    <a:pt x="793593" y="163829"/>
                  </a:lnTo>
                  <a:lnTo>
                    <a:pt x="812843" y="147319"/>
                  </a:lnTo>
                  <a:lnTo>
                    <a:pt x="813371" y="148589"/>
                  </a:lnTo>
                  <a:lnTo>
                    <a:pt x="813635" y="148589"/>
                  </a:lnTo>
                  <a:lnTo>
                    <a:pt x="813464" y="149859"/>
                  </a:lnTo>
                  <a:lnTo>
                    <a:pt x="810683" y="151129"/>
                  </a:lnTo>
                  <a:lnTo>
                    <a:pt x="808368" y="153669"/>
                  </a:lnTo>
                  <a:lnTo>
                    <a:pt x="804173" y="157479"/>
                  </a:lnTo>
                  <a:lnTo>
                    <a:pt x="802200" y="158749"/>
                  </a:lnTo>
                  <a:lnTo>
                    <a:pt x="800476" y="161289"/>
                  </a:lnTo>
                  <a:lnTo>
                    <a:pt x="793391" y="173989"/>
                  </a:lnTo>
                  <a:lnTo>
                    <a:pt x="792257" y="176529"/>
                  </a:lnTo>
                  <a:lnTo>
                    <a:pt x="791791" y="177799"/>
                  </a:lnTo>
                  <a:close/>
                </a:path>
                <a:path w="1716404" h="1806575">
                  <a:moveTo>
                    <a:pt x="724467" y="161289"/>
                  </a:moveTo>
                  <a:lnTo>
                    <a:pt x="704914" y="161289"/>
                  </a:lnTo>
                  <a:lnTo>
                    <a:pt x="688907" y="160019"/>
                  </a:lnTo>
                  <a:lnTo>
                    <a:pt x="741007" y="160019"/>
                  </a:lnTo>
                  <a:lnTo>
                    <a:pt x="724467" y="161289"/>
                  </a:lnTo>
                  <a:close/>
                </a:path>
                <a:path w="1716404" h="1806575">
                  <a:moveTo>
                    <a:pt x="718613" y="186689"/>
                  </a:moveTo>
                  <a:lnTo>
                    <a:pt x="706137" y="186689"/>
                  </a:lnTo>
                  <a:lnTo>
                    <a:pt x="712383" y="185419"/>
                  </a:lnTo>
                  <a:lnTo>
                    <a:pt x="715521" y="185419"/>
                  </a:lnTo>
                  <a:lnTo>
                    <a:pt x="718613" y="186689"/>
                  </a:lnTo>
                  <a:close/>
                </a:path>
                <a:path w="1716404" h="1806575">
                  <a:moveTo>
                    <a:pt x="729116" y="189229"/>
                  </a:moveTo>
                  <a:lnTo>
                    <a:pt x="699674" y="189229"/>
                  </a:lnTo>
                  <a:lnTo>
                    <a:pt x="699861" y="187959"/>
                  </a:lnTo>
                  <a:lnTo>
                    <a:pt x="703061" y="186689"/>
                  </a:lnTo>
                  <a:lnTo>
                    <a:pt x="724735" y="186689"/>
                  </a:lnTo>
                  <a:lnTo>
                    <a:pt x="727640" y="187959"/>
                  </a:lnTo>
                  <a:lnTo>
                    <a:pt x="729116" y="189229"/>
                  </a:lnTo>
                  <a:close/>
                </a:path>
                <a:path w="1716404" h="1806575">
                  <a:moveTo>
                    <a:pt x="700187" y="190499"/>
                  </a:moveTo>
                  <a:lnTo>
                    <a:pt x="699767" y="189229"/>
                  </a:lnTo>
                  <a:lnTo>
                    <a:pt x="703558" y="189229"/>
                  </a:lnTo>
                  <a:lnTo>
                    <a:pt x="700187" y="190499"/>
                  </a:lnTo>
                  <a:close/>
                </a:path>
                <a:path w="1716404" h="1806575">
                  <a:moveTo>
                    <a:pt x="731944" y="190499"/>
                  </a:moveTo>
                  <a:lnTo>
                    <a:pt x="715164" y="190499"/>
                  </a:lnTo>
                  <a:lnTo>
                    <a:pt x="712274" y="189229"/>
                  </a:lnTo>
                  <a:lnTo>
                    <a:pt x="730514" y="189229"/>
                  </a:lnTo>
                  <a:lnTo>
                    <a:pt x="731944" y="190499"/>
                  </a:lnTo>
                  <a:close/>
                </a:path>
                <a:path w="1716404" h="1806575">
                  <a:moveTo>
                    <a:pt x="736107" y="194309"/>
                  </a:moveTo>
                  <a:lnTo>
                    <a:pt x="735657" y="194309"/>
                  </a:lnTo>
                  <a:lnTo>
                    <a:pt x="726615" y="191769"/>
                  </a:lnTo>
                  <a:lnTo>
                    <a:pt x="720897" y="190499"/>
                  </a:lnTo>
                  <a:lnTo>
                    <a:pt x="733311" y="190499"/>
                  </a:lnTo>
                  <a:lnTo>
                    <a:pt x="734694" y="191769"/>
                  </a:lnTo>
                  <a:lnTo>
                    <a:pt x="736465" y="193039"/>
                  </a:lnTo>
                  <a:lnTo>
                    <a:pt x="736605" y="193039"/>
                  </a:lnTo>
                  <a:lnTo>
                    <a:pt x="736107" y="194309"/>
                  </a:lnTo>
                  <a:close/>
                </a:path>
                <a:path w="1716404" h="1806575">
                  <a:moveTo>
                    <a:pt x="722730" y="222249"/>
                  </a:moveTo>
                  <a:lnTo>
                    <a:pt x="718940" y="219709"/>
                  </a:lnTo>
                  <a:lnTo>
                    <a:pt x="713890" y="212089"/>
                  </a:lnTo>
                  <a:lnTo>
                    <a:pt x="713579" y="208279"/>
                  </a:lnTo>
                  <a:lnTo>
                    <a:pt x="717868" y="205739"/>
                  </a:lnTo>
                  <a:lnTo>
                    <a:pt x="721674" y="207009"/>
                  </a:lnTo>
                  <a:lnTo>
                    <a:pt x="726723" y="214629"/>
                  </a:lnTo>
                  <a:lnTo>
                    <a:pt x="727034" y="219709"/>
                  </a:lnTo>
                  <a:lnTo>
                    <a:pt x="722730" y="222249"/>
                  </a:lnTo>
                  <a:close/>
                </a:path>
                <a:path w="1716404" h="1806575">
                  <a:moveTo>
                    <a:pt x="960813" y="238759"/>
                  </a:moveTo>
                  <a:lnTo>
                    <a:pt x="959399" y="238759"/>
                  </a:lnTo>
                  <a:lnTo>
                    <a:pt x="959570" y="234949"/>
                  </a:lnTo>
                  <a:lnTo>
                    <a:pt x="969995" y="213359"/>
                  </a:lnTo>
                  <a:lnTo>
                    <a:pt x="971829" y="210819"/>
                  </a:lnTo>
                  <a:lnTo>
                    <a:pt x="974377" y="208279"/>
                  </a:lnTo>
                  <a:lnTo>
                    <a:pt x="974998" y="208279"/>
                  </a:lnTo>
                  <a:lnTo>
                    <a:pt x="975620" y="209549"/>
                  </a:lnTo>
                  <a:lnTo>
                    <a:pt x="971471" y="217169"/>
                  </a:lnTo>
                  <a:lnTo>
                    <a:pt x="968908" y="222249"/>
                  </a:lnTo>
                  <a:lnTo>
                    <a:pt x="967742" y="224789"/>
                  </a:lnTo>
                  <a:lnTo>
                    <a:pt x="966515" y="226059"/>
                  </a:lnTo>
                  <a:lnTo>
                    <a:pt x="965428" y="228599"/>
                  </a:lnTo>
                  <a:lnTo>
                    <a:pt x="960813" y="238759"/>
                  </a:lnTo>
                  <a:close/>
                </a:path>
                <a:path w="1716404" h="1806575">
                  <a:moveTo>
                    <a:pt x="626945" y="302259"/>
                  </a:moveTo>
                  <a:lnTo>
                    <a:pt x="571901" y="302259"/>
                  </a:lnTo>
                  <a:lnTo>
                    <a:pt x="690756" y="215899"/>
                  </a:lnTo>
                  <a:lnTo>
                    <a:pt x="709618" y="241299"/>
                  </a:lnTo>
                  <a:lnTo>
                    <a:pt x="626945" y="302259"/>
                  </a:lnTo>
                  <a:close/>
                </a:path>
                <a:path w="1716404" h="1806575">
                  <a:moveTo>
                    <a:pt x="826173" y="295909"/>
                  </a:moveTo>
                  <a:lnTo>
                    <a:pt x="824713" y="295909"/>
                  </a:lnTo>
                  <a:lnTo>
                    <a:pt x="824557" y="294639"/>
                  </a:lnTo>
                  <a:lnTo>
                    <a:pt x="827074" y="288289"/>
                  </a:lnTo>
                  <a:lnTo>
                    <a:pt x="829653" y="283209"/>
                  </a:lnTo>
                  <a:lnTo>
                    <a:pt x="834050" y="271779"/>
                  </a:lnTo>
                  <a:lnTo>
                    <a:pt x="836023" y="265429"/>
                  </a:lnTo>
                  <a:lnTo>
                    <a:pt x="837080" y="260349"/>
                  </a:lnTo>
                  <a:lnTo>
                    <a:pt x="838323" y="253999"/>
                  </a:lnTo>
                  <a:lnTo>
                    <a:pt x="838556" y="247649"/>
                  </a:lnTo>
                  <a:lnTo>
                    <a:pt x="837142" y="236219"/>
                  </a:lnTo>
                  <a:lnTo>
                    <a:pt x="835278" y="231139"/>
                  </a:lnTo>
                  <a:lnTo>
                    <a:pt x="831828" y="224789"/>
                  </a:lnTo>
                  <a:lnTo>
                    <a:pt x="832667" y="223519"/>
                  </a:lnTo>
                  <a:lnTo>
                    <a:pt x="833102" y="223519"/>
                  </a:lnTo>
                  <a:lnTo>
                    <a:pt x="837624" y="228599"/>
                  </a:lnTo>
                  <a:lnTo>
                    <a:pt x="840218" y="234949"/>
                  </a:lnTo>
                  <a:lnTo>
                    <a:pt x="842626" y="247649"/>
                  </a:lnTo>
                  <a:lnTo>
                    <a:pt x="842347" y="253999"/>
                  </a:lnTo>
                  <a:lnTo>
                    <a:pt x="829700" y="289559"/>
                  </a:lnTo>
                  <a:lnTo>
                    <a:pt x="826173" y="295909"/>
                  </a:lnTo>
                  <a:close/>
                </a:path>
                <a:path w="1716404" h="1806575">
                  <a:moveTo>
                    <a:pt x="921816" y="354329"/>
                  </a:moveTo>
                  <a:lnTo>
                    <a:pt x="912323" y="354329"/>
                  </a:lnTo>
                  <a:lnTo>
                    <a:pt x="915073" y="353059"/>
                  </a:lnTo>
                  <a:lnTo>
                    <a:pt x="917917" y="351789"/>
                  </a:lnTo>
                  <a:lnTo>
                    <a:pt x="920263" y="350519"/>
                  </a:lnTo>
                  <a:lnTo>
                    <a:pt x="922003" y="346709"/>
                  </a:lnTo>
                  <a:lnTo>
                    <a:pt x="925421" y="341629"/>
                  </a:lnTo>
                  <a:lnTo>
                    <a:pt x="928544" y="334009"/>
                  </a:lnTo>
                  <a:lnTo>
                    <a:pt x="942487" y="297179"/>
                  </a:lnTo>
                  <a:lnTo>
                    <a:pt x="945541" y="287019"/>
                  </a:lnTo>
                  <a:lnTo>
                    <a:pt x="947529" y="280669"/>
                  </a:lnTo>
                  <a:lnTo>
                    <a:pt x="949301" y="273049"/>
                  </a:lnTo>
                  <a:lnTo>
                    <a:pt x="950916" y="266699"/>
                  </a:lnTo>
                  <a:lnTo>
                    <a:pt x="952625" y="259079"/>
                  </a:lnTo>
                  <a:lnTo>
                    <a:pt x="954179" y="252729"/>
                  </a:lnTo>
                  <a:lnTo>
                    <a:pt x="955748" y="245109"/>
                  </a:lnTo>
                  <a:lnTo>
                    <a:pt x="956261" y="243839"/>
                  </a:lnTo>
                  <a:lnTo>
                    <a:pt x="957286" y="245109"/>
                  </a:lnTo>
                  <a:lnTo>
                    <a:pt x="957550" y="245109"/>
                  </a:lnTo>
                  <a:lnTo>
                    <a:pt x="955864" y="256539"/>
                  </a:lnTo>
                  <a:lnTo>
                    <a:pt x="946288" y="298449"/>
                  </a:lnTo>
                  <a:lnTo>
                    <a:pt x="932257" y="336549"/>
                  </a:lnTo>
                  <a:lnTo>
                    <a:pt x="925374" y="349249"/>
                  </a:lnTo>
                  <a:lnTo>
                    <a:pt x="923354" y="353059"/>
                  </a:lnTo>
                  <a:lnTo>
                    <a:pt x="921816" y="354329"/>
                  </a:lnTo>
                  <a:close/>
                </a:path>
                <a:path w="1716404" h="1806575">
                  <a:moveTo>
                    <a:pt x="776021" y="276859"/>
                  </a:moveTo>
                  <a:lnTo>
                    <a:pt x="770785" y="276859"/>
                  </a:lnTo>
                  <a:lnTo>
                    <a:pt x="772774" y="275589"/>
                  </a:lnTo>
                  <a:lnTo>
                    <a:pt x="775897" y="275589"/>
                  </a:lnTo>
                  <a:lnTo>
                    <a:pt x="776021" y="276859"/>
                  </a:lnTo>
                  <a:close/>
                </a:path>
                <a:path w="1716404" h="1806575">
                  <a:moveTo>
                    <a:pt x="755963" y="288289"/>
                  </a:moveTo>
                  <a:lnTo>
                    <a:pt x="753058" y="288289"/>
                  </a:lnTo>
                  <a:lnTo>
                    <a:pt x="752825" y="287019"/>
                  </a:lnTo>
                  <a:lnTo>
                    <a:pt x="756181" y="284479"/>
                  </a:lnTo>
                  <a:lnTo>
                    <a:pt x="759521" y="281939"/>
                  </a:lnTo>
                  <a:lnTo>
                    <a:pt x="763141" y="279399"/>
                  </a:lnTo>
                  <a:lnTo>
                    <a:pt x="764990" y="279399"/>
                  </a:lnTo>
                  <a:lnTo>
                    <a:pt x="766870" y="278129"/>
                  </a:lnTo>
                  <a:lnTo>
                    <a:pt x="768828" y="276859"/>
                  </a:lnTo>
                  <a:lnTo>
                    <a:pt x="775850" y="276859"/>
                  </a:lnTo>
                  <a:lnTo>
                    <a:pt x="773861" y="279399"/>
                  </a:lnTo>
                  <a:lnTo>
                    <a:pt x="770350" y="280669"/>
                  </a:lnTo>
                  <a:lnTo>
                    <a:pt x="768610" y="281939"/>
                  </a:lnTo>
                  <a:lnTo>
                    <a:pt x="761479" y="285749"/>
                  </a:lnTo>
                  <a:lnTo>
                    <a:pt x="755963" y="288289"/>
                  </a:lnTo>
                  <a:close/>
                </a:path>
                <a:path w="1716404" h="1806575">
                  <a:moveTo>
                    <a:pt x="859141" y="524509"/>
                  </a:moveTo>
                  <a:lnTo>
                    <a:pt x="840187" y="524509"/>
                  </a:lnTo>
                  <a:lnTo>
                    <a:pt x="903374" y="514349"/>
                  </a:lnTo>
                  <a:lnTo>
                    <a:pt x="917528" y="449579"/>
                  </a:lnTo>
                  <a:lnTo>
                    <a:pt x="921299" y="434339"/>
                  </a:lnTo>
                  <a:lnTo>
                    <a:pt x="925207" y="417829"/>
                  </a:lnTo>
                  <a:lnTo>
                    <a:pt x="929296" y="401319"/>
                  </a:lnTo>
                  <a:lnTo>
                    <a:pt x="933609" y="384809"/>
                  </a:lnTo>
                  <a:lnTo>
                    <a:pt x="935886" y="377189"/>
                  </a:lnTo>
                  <a:lnTo>
                    <a:pt x="938268" y="368299"/>
                  </a:lnTo>
                  <a:lnTo>
                    <a:pt x="940786" y="360679"/>
                  </a:lnTo>
                  <a:lnTo>
                    <a:pt x="943474" y="353059"/>
                  </a:lnTo>
                  <a:lnTo>
                    <a:pt x="946272" y="344169"/>
                  </a:lnTo>
                  <a:lnTo>
                    <a:pt x="964422" y="306069"/>
                  </a:lnTo>
                  <a:lnTo>
                    <a:pt x="999760" y="283209"/>
                  </a:lnTo>
                  <a:lnTo>
                    <a:pt x="1008324" y="280669"/>
                  </a:lnTo>
                  <a:lnTo>
                    <a:pt x="1008868" y="281939"/>
                  </a:lnTo>
                  <a:lnTo>
                    <a:pt x="1009147" y="281939"/>
                  </a:lnTo>
                  <a:lnTo>
                    <a:pt x="1008868" y="283209"/>
                  </a:lnTo>
                  <a:lnTo>
                    <a:pt x="1000477" y="285749"/>
                  </a:lnTo>
                  <a:lnTo>
                    <a:pt x="992764" y="288289"/>
                  </a:lnTo>
                  <a:lnTo>
                    <a:pt x="962500" y="314959"/>
                  </a:lnTo>
                  <a:lnTo>
                    <a:pt x="946954" y="354329"/>
                  </a:lnTo>
                  <a:lnTo>
                    <a:pt x="944351" y="361949"/>
                  </a:lnTo>
                  <a:lnTo>
                    <a:pt x="941905" y="369569"/>
                  </a:lnTo>
                  <a:lnTo>
                    <a:pt x="939587" y="377189"/>
                  </a:lnTo>
                  <a:lnTo>
                    <a:pt x="937368" y="386079"/>
                  </a:lnTo>
                  <a:lnTo>
                    <a:pt x="933164" y="402589"/>
                  </a:lnTo>
                  <a:lnTo>
                    <a:pt x="929192" y="417829"/>
                  </a:lnTo>
                  <a:lnTo>
                    <a:pt x="925378" y="434339"/>
                  </a:lnTo>
                  <a:lnTo>
                    <a:pt x="921645" y="450849"/>
                  </a:lnTo>
                  <a:lnTo>
                    <a:pt x="906606" y="516889"/>
                  </a:lnTo>
                  <a:lnTo>
                    <a:pt x="906000" y="518159"/>
                  </a:lnTo>
                  <a:lnTo>
                    <a:pt x="859141" y="524509"/>
                  </a:lnTo>
                  <a:close/>
                </a:path>
                <a:path w="1716404" h="1806575">
                  <a:moveTo>
                    <a:pt x="765161" y="292099"/>
                  </a:moveTo>
                  <a:lnTo>
                    <a:pt x="760158" y="292099"/>
                  </a:lnTo>
                  <a:lnTo>
                    <a:pt x="760904" y="290829"/>
                  </a:lnTo>
                  <a:lnTo>
                    <a:pt x="764555" y="290829"/>
                  </a:lnTo>
                  <a:lnTo>
                    <a:pt x="765161" y="292099"/>
                  </a:lnTo>
                  <a:close/>
                </a:path>
                <a:path w="1716404" h="1806575">
                  <a:moveTo>
                    <a:pt x="763592" y="294639"/>
                  </a:moveTo>
                  <a:lnTo>
                    <a:pt x="760438" y="294639"/>
                  </a:lnTo>
                  <a:lnTo>
                    <a:pt x="759381" y="293369"/>
                  </a:lnTo>
                  <a:lnTo>
                    <a:pt x="759226" y="293369"/>
                  </a:lnTo>
                  <a:lnTo>
                    <a:pt x="759785" y="292099"/>
                  </a:lnTo>
                  <a:lnTo>
                    <a:pt x="765363" y="292099"/>
                  </a:lnTo>
                  <a:lnTo>
                    <a:pt x="764726" y="293369"/>
                  </a:lnTo>
                  <a:lnTo>
                    <a:pt x="763592" y="294639"/>
                  </a:lnTo>
                  <a:close/>
                </a:path>
                <a:path w="1716404" h="1806575">
                  <a:moveTo>
                    <a:pt x="532870" y="374649"/>
                  </a:moveTo>
                  <a:lnTo>
                    <a:pt x="384825" y="374649"/>
                  </a:lnTo>
                  <a:lnTo>
                    <a:pt x="520258" y="339089"/>
                  </a:lnTo>
                  <a:lnTo>
                    <a:pt x="519931" y="336549"/>
                  </a:lnTo>
                  <a:lnTo>
                    <a:pt x="519714" y="335279"/>
                  </a:lnTo>
                  <a:lnTo>
                    <a:pt x="519714" y="332739"/>
                  </a:lnTo>
                  <a:lnTo>
                    <a:pt x="522444" y="318769"/>
                  </a:lnTo>
                  <a:lnTo>
                    <a:pt x="529888" y="308609"/>
                  </a:lnTo>
                  <a:lnTo>
                    <a:pt x="540931" y="300989"/>
                  </a:lnTo>
                  <a:lnTo>
                    <a:pt x="554454" y="298449"/>
                  </a:lnTo>
                  <a:lnTo>
                    <a:pt x="560824" y="298449"/>
                  </a:lnTo>
                  <a:lnTo>
                    <a:pt x="566774" y="299719"/>
                  </a:lnTo>
                  <a:lnTo>
                    <a:pt x="571901" y="302259"/>
                  </a:lnTo>
                  <a:lnTo>
                    <a:pt x="626945" y="302259"/>
                  </a:lnTo>
                  <a:lnTo>
                    <a:pt x="589054" y="330199"/>
                  </a:lnTo>
                  <a:lnTo>
                    <a:pt x="589194" y="331469"/>
                  </a:lnTo>
                  <a:lnTo>
                    <a:pt x="589194" y="335279"/>
                  </a:lnTo>
                  <a:lnTo>
                    <a:pt x="588976" y="336549"/>
                  </a:lnTo>
                  <a:lnTo>
                    <a:pt x="588650" y="339089"/>
                  </a:lnTo>
                  <a:lnTo>
                    <a:pt x="596511" y="339089"/>
                  </a:lnTo>
                  <a:lnTo>
                    <a:pt x="596511" y="344169"/>
                  </a:lnTo>
                  <a:lnTo>
                    <a:pt x="595470" y="346709"/>
                  </a:lnTo>
                  <a:lnTo>
                    <a:pt x="532870" y="374649"/>
                  </a:lnTo>
                  <a:close/>
                </a:path>
                <a:path w="1716404" h="1806575">
                  <a:moveTo>
                    <a:pt x="915990" y="356869"/>
                  </a:moveTo>
                  <a:lnTo>
                    <a:pt x="911469" y="356869"/>
                  </a:lnTo>
                  <a:lnTo>
                    <a:pt x="907492" y="355599"/>
                  </a:lnTo>
                  <a:lnTo>
                    <a:pt x="905907" y="354329"/>
                  </a:lnTo>
                  <a:lnTo>
                    <a:pt x="904571" y="353059"/>
                  </a:lnTo>
                  <a:lnTo>
                    <a:pt x="900096" y="346709"/>
                  </a:lnTo>
                  <a:lnTo>
                    <a:pt x="898061" y="344169"/>
                  </a:lnTo>
                  <a:lnTo>
                    <a:pt x="892079" y="334009"/>
                  </a:lnTo>
                  <a:lnTo>
                    <a:pt x="880070" y="316229"/>
                  </a:lnTo>
                  <a:lnTo>
                    <a:pt x="880178" y="314959"/>
                  </a:lnTo>
                  <a:lnTo>
                    <a:pt x="881390" y="314959"/>
                  </a:lnTo>
                  <a:lnTo>
                    <a:pt x="894441" y="332739"/>
                  </a:lnTo>
                  <a:lnTo>
                    <a:pt x="900733" y="341629"/>
                  </a:lnTo>
                  <a:lnTo>
                    <a:pt x="902862" y="344169"/>
                  </a:lnTo>
                  <a:lnTo>
                    <a:pt x="904819" y="347979"/>
                  </a:lnTo>
                  <a:lnTo>
                    <a:pt x="909480" y="353059"/>
                  </a:lnTo>
                  <a:lnTo>
                    <a:pt x="912323" y="354329"/>
                  </a:lnTo>
                  <a:lnTo>
                    <a:pt x="921816" y="354329"/>
                  </a:lnTo>
                  <a:lnTo>
                    <a:pt x="920278" y="355599"/>
                  </a:lnTo>
                  <a:lnTo>
                    <a:pt x="915990" y="356869"/>
                  </a:lnTo>
                  <a:close/>
                </a:path>
                <a:path w="1716404" h="1806575">
                  <a:moveTo>
                    <a:pt x="498367" y="426719"/>
                  </a:moveTo>
                  <a:lnTo>
                    <a:pt x="492121" y="412749"/>
                  </a:lnTo>
                  <a:lnTo>
                    <a:pt x="601063" y="364489"/>
                  </a:lnTo>
                  <a:lnTo>
                    <a:pt x="607309" y="378459"/>
                  </a:lnTo>
                  <a:lnTo>
                    <a:pt x="498367" y="426719"/>
                  </a:lnTo>
                  <a:close/>
                </a:path>
                <a:path w="1716404" h="1806575">
                  <a:moveTo>
                    <a:pt x="763654" y="702309"/>
                  </a:moveTo>
                  <a:lnTo>
                    <a:pt x="763265" y="702309"/>
                  </a:lnTo>
                  <a:lnTo>
                    <a:pt x="763203" y="701039"/>
                  </a:lnTo>
                  <a:lnTo>
                    <a:pt x="763545" y="701039"/>
                  </a:lnTo>
                  <a:lnTo>
                    <a:pt x="833289" y="694689"/>
                  </a:lnTo>
                  <a:lnTo>
                    <a:pt x="834796" y="694689"/>
                  </a:lnTo>
                  <a:lnTo>
                    <a:pt x="992135" y="683259"/>
                  </a:lnTo>
                  <a:lnTo>
                    <a:pt x="994916" y="683259"/>
                  </a:lnTo>
                  <a:lnTo>
                    <a:pt x="997635" y="681989"/>
                  </a:lnTo>
                  <a:lnTo>
                    <a:pt x="1003088" y="680719"/>
                  </a:lnTo>
                  <a:lnTo>
                    <a:pt x="1008107" y="676909"/>
                  </a:lnTo>
                  <a:lnTo>
                    <a:pt x="1013700" y="670559"/>
                  </a:lnTo>
                  <a:lnTo>
                    <a:pt x="1015269" y="669289"/>
                  </a:lnTo>
                  <a:lnTo>
                    <a:pt x="1017630" y="662939"/>
                  </a:lnTo>
                  <a:lnTo>
                    <a:pt x="1018765" y="660399"/>
                  </a:lnTo>
                  <a:lnTo>
                    <a:pt x="1019930" y="657859"/>
                  </a:lnTo>
                  <a:lnTo>
                    <a:pt x="1026844" y="641349"/>
                  </a:lnTo>
                  <a:lnTo>
                    <a:pt x="1040778" y="608329"/>
                  </a:lnTo>
                  <a:lnTo>
                    <a:pt x="1054608" y="574039"/>
                  </a:lnTo>
                  <a:lnTo>
                    <a:pt x="1068251" y="541019"/>
                  </a:lnTo>
                  <a:lnTo>
                    <a:pt x="1081626" y="507999"/>
                  </a:lnTo>
                  <a:lnTo>
                    <a:pt x="1084905" y="499109"/>
                  </a:lnTo>
                  <a:lnTo>
                    <a:pt x="1088132" y="490219"/>
                  </a:lnTo>
                  <a:lnTo>
                    <a:pt x="1091283" y="482599"/>
                  </a:lnTo>
                  <a:lnTo>
                    <a:pt x="1094335" y="473709"/>
                  </a:lnTo>
                  <a:lnTo>
                    <a:pt x="1097145" y="464819"/>
                  </a:lnTo>
                  <a:lnTo>
                    <a:pt x="1099652" y="455929"/>
                  </a:lnTo>
                  <a:lnTo>
                    <a:pt x="1101885" y="448309"/>
                  </a:lnTo>
                  <a:lnTo>
                    <a:pt x="1109491" y="403859"/>
                  </a:lnTo>
                  <a:lnTo>
                    <a:pt x="1111580" y="367029"/>
                  </a:lnTo>
                  <a:lnTo>
                    <a:pt x="1113491" y="367029"/>
                  </a:lnTo>
                  <a:lnTo>
                    <a:pt x="1109827" y="421639"/>
                  </a:lnTo>
                  <a:lnTo>
                    <a:pt x="1100221" y="466089"/>
                  </a:lnTo>
                  <a:lnTo>
                    <a:pt x="1091282" y="491489"/>
                  </a:lnTo>
                  <a:lnTo>
                    <a:pt x="1088093" y="500379"/>
                  </a:lnTo>
                  <a:lnTo>
                    <a:pt x="1084857" y="509269"/>
                  </a:lnTo>
                  <a:lnTo>
                    <a:pt x="1082356" y="515619"/>
                  </a:lnTo>
                  <a:lnTo>
                    <a:pt x="1077306" y="528319"/>
                  </a:lnTo>
                  <a:lnTo>
                    <a:pt x="1081051" y="528319"/>
                  </a:lnTo>
                  <a:lnTo>
                    <a:pt x="1077260" y="529589"/>
                  </a:lnTo>
                  <a:lnTo>
                    <a:pt x="1076794" y="529589"/>
                  </a:lnTo>
                  <a:lnTo>
                    <a:pt x="1065480" y="557529"/>
                  </a:lnTo>
                  <a:lnTo>
                    <a:pt x="1054009" y="585469"/>
                  </a:lnTo>
                  <a:lnTo>
                    <a:pt x="1042422" y="614679"/>
                  </a:lnTo>
                  <a:lnTo>
                    <a:pt x="1030759" y="642619"/>
                  </a:lnTo>
                  <a:lnTo>
                    <a:pt x="1023767" y="659129"/>
                  </a:lnTo>
                  <a:lnTo>
                    <a:pt x="1022556" y="661669"/>
                  </a:lnTo>
                  <a:lnTo>
                    <a:pt x="1021499" y="665479"/>
                  </a:lnTo>
                  <a:lnTo>
                    <a:pt x="998629" y="685799"/>
                  </a:lnTo>
                  <a:lnTo>
                    <a:pt x="995553" y="687069"/>
                  </a:lnTo>
                  <a:lnTo>
                    <a:pt x="989354" y="687069"/>
                  </a:lnTo>
                  <a:lnTo>
                    <a:pt x="835107" y="698499"/>
                  </a:lnTo>
                  <a:lnTo>
                    <a:pt x="832776" y="698499"/>
                  </a:lnTo>
                  <a:lnTo>
                    <a:pt x="763654" y="702309"/>
                  </a:lnTo>
                  <a:close/>
                </a:path>
                <a:path w="1716404" h="1806575">
                  <a:moveTo>
                    <a:pt x="756709" y="534669"/>
                  </a:moveTo>
                  <a:lnTo>
                    <a:pt x="756321" y="534669"/>
                  </a:lnTo>
                  <a:lnTo>
                    <a:pt x="756274" y="533399"/>
                  </a:lnTo>
                  <a:lnTo>
                    <a:pt x="756958" y="533399"/>
                  </a:lnTo>
                  <a:lnTo>
                    <a:pt x="775927" y="532129"/>
                  </a:lnTo>
                  <a:lnTo>
                    <a:pt x="794337" y="529589"/>
                  </a:lnTo>
                  <a:lnTo>
                    <a:pt x="812721" y="528319"/>
                  </a:lnTo>
                  <a:lnTo>
                    <a:pt x="833289" y="525779"/>
                  </a:lnTo>
                  <a:lnTo>
                    <a:pt x="837686" y="524509"/>
                  </a:lnTo>
                  <a:lnTo>
                    <a:pt x="834112" y="520699"/>
                  </a:lnTo>
                  <a:lnTo>
                    <a:pt x="832341" y="515619"/>
                  </a:lnTo>
                  <a:lnTo>
                    <a:pt x="831067" y="510539"/>
                  </a:lnTo>
                  <a:lnTo>
                    <a:pt x="829855" y="504189"/>
                  </a:lnTo>
                  <a:lnTo>
                    <a:pt x="829405" y="497839"/>
                  </a:lnTo>
                  <a:lnTo>
                    <a:pt x="830119" y="491489"/>
                  </a:lnTo>
                  <a:lnTo>
                    <a:pt x="840361" y="445769"/>
                  </a:lnTo>
                  <a:lnTo>
                    <a:pt x="845517" y="429259"/>
                  </a:lnTo>
                  <a:lnTo>
                    <a:pt x="848235" y="420369"/>
                  </a:lnTo>
                  <a:lnTo>
                    <a:pt x="851048" y="411479"/>
                  </a:lnTo>
                  <a:lnTo>
                    <a:pt x="853933" y="402589"/>
                  </a:lnTo>
                  <a:lnTo>
                    <a:pt x="856918" y="393699"/>
                  </a:lnTo>
                  <a:lnTo>
                    <a:pt x="860183" y="384809"/>
                  </a:lnTo>
                  <a:lnTo>
                    <a:pt x="861674" y="384809"/>
                  </a:lnTo>
                  <a:lnTo>
                    <a:pt x="846744" y="438149"/>
                  </a:lnTo>
                  <a:lnTo>
                    <a:pt x="844321" y="447039"/>
                  </a:lnTo>
                  <a:lnTo>
                    <a:pt x="833848" y="491489"/>
                  </a:lnTo>
                  <a:lnTo>
                    <a:pt x="832978" y="497839"/>
                  </a:lnTo>
                  <a:lnTo>
                    <a:pt x="833196" y="502919"/>
                  </a:lnTo>
                  <a:lnTo>
                    <a:pt x="834112" y="509269"/>
                  </a:lnTo>
                  <a:lnTo>
                    <a:pt x="835013" y="514349"/>
                  </a:lnTo>
                  <a:lnTo>
                    <a:pt x="836878" y="520699"/>
                  </a:lnTo>
                  <a:lnTo>
                    <a:pt x="840187" y="524509"/>
                  </a:lnTo>
                  <a:lnTo>
                    <a:pt x="859141" y="524509"/>
                  </a:lnTo>
                  <a:lnTo>
                    <a:pt x="812921" y="530859"/>
                  </a:lnTo>
                  <a:lnTo>
                    <a:pt x="756709" y="534669"/>
                  </a:lnTo>
                  <a:close/>
                </a:path>
                <a:path w="1716404" h="1806575">
                  <a:moveTo>
                    <a:pt x="589582" y="408939"/>
                  </a:moveTo>
                  <a:lnTo>
                    <a:pt x="587640" y="408939"/>
                  </a:lnTo>
                  <a:lnTo>
                    <a:pt x="584253" y="406399"/>
                  </a:lnTo>
                  <a:lnTo>
                    <a:pt x="598376" y="388619"/>
                  </a:lnTo>
                  <a:lnTo>
                    <a:pt x="601763" y="391159"/>
                  </a:lnTo>
                  <a:lnTo>
                    <a:pt x="601996" y="392429"/>
                  </a:lnTo>
                  <a:lnTo>
                    <a:pt x="589582" y="408939"/>
                  </a:lnTo>
                  <a:close/>
                </a:path>
                <a:path w="1716404" h="1806575">
                  <a:moveTo>
                    <a:pt x="561383" y="434339"/>
                  </a:moveTo>
                  <a:lnTo>
                    <a:pt x="558664" y="427989"/>
                  </a:lnTo>
                  <a:lnTo>
                    <a:pt x="567939" y="424179"/>
                  </a:lnTo>
                  <a:lnTo>
                    <a:pt x="570658" y="430529"/>
                  </a:lnTo>
                  <a:lnTo>
                    <a:pt x="561383" y="434339"/>
                  </a:lnTo>
                  <a:close/>
                </a:path>
                <a:path w="1716404" h="1806575">
                  <a:moveTo>
                    <a:pt x="421896" y="619759"/>
                  </a:moveTo>
                  <a:lnTo>
                    <a:pt x="327759" y="619759"/>
                  </a:lnTo>
                  <a:lnTo>
                    <a:pt x="327759" y="429259"/>
                  </a:lnTo>
                  <a:lnTo>
                    <a:pt x="421896" y="429259"/>
                  </a:lnTo>
                  <a:lnTo>
                    <a:pt x="421896" y="487679"/>
                  </a:lnTo>
                  <a:lnTo>
                    <a:pt x="416054" y="487679"/>
                  </a:lnTo>
                  <a:lnTo>
                    <a:pt x="399087" y="491489"/>
                  </a:lnTo>
                  <a:lnTo>
                    <a:pt x="384769" y="499109"/>
                  </a:lnTo>
                  <a:lnTo>
                    <a:pt x="374212" y="511809"/>
                  </a:lnTo>
                  <a:lnTo>
                    <a:pt x="368527" y="528319"/>
                  </a:lnTo>
                  <a:lnTo>
                    <a:pt x="368030" y="529589"/>
                  </a:lnTo>
                  <a:lnTo>
                    <a:pt x="366259" y="533399"/>
                  </a:lnTo>
                  <a:lnTo>
                    <a:pt x="366710" y="537209"/>
                  </a:lnTo>
                  <a:lnTo>
                    <a:pt x="367984" y="539749"/>
                  </a:lnTo>
                  <a:lnTo>
                    <a:pt x="368862" y="546099"/>
                  </a:lnTo>
                  <a:lnTo>
                    <a:pt x="370598" y="552449"/>
                  </a:lnTo>
                  <a:lnTo>
                    <a:pt x="373131" y="558799"/>
                  </a:lnTo>
                  <a:lnTo>
                    <a:pt x="376404" y="563879"/>
                  </a:lnTo>
                  <a:lnTo>
                    <a:pt x="377072" y="568959"/>
                  </a:lnTo>
                  <a:lnTo>
                    <a:pt x="378424" y="574039"/>
                  </a:lnTo>
                  <a:lnTo>
                    <a:pt x="380957" y="580389"/>
                  </a:lnTo>
                  <a:lnTo>
                    <a:pt x="381221" y="580389"/>
                  </a:lnTo>
                  <a:lnTo>
                    <a:pt x="385602" y="582929"/>
                  </a:lnTo>
                  <a:lnTo>
                    <a:pt x="382386" y="582929"/>
                  </a:lnTo>
                  <a:lnTo>
                    <a:pt x="383598" y="585469"/>
                  </a:lnTo>
                  <a:lnTo>
                    <a:pt x="412238" y="614679"/>
                  </a:lnTo>
                  <a:lnTo>
                    <a:pt x="421896" y="619759"/>
                  </a:lnTo>
                  <a:close/>
                </a:path>
                <a:path w="1716404" h="1806575">
                  <a:moveTo>
                    <a:pt x="527979" y="468629"/>
                  </a:moveTo>
                  <a:lnTo>
                    <a:pt x="512955" y="467359"/>
                  </a:lnTo>
                  <a:lnTo>
                    <a:pt x="511681" y="466089"/>
                  </a:lnTo>
                  <a:lnTo>
                    <a:pt x="511875" y="463549"/>
                  </a:lnTo>
                  <a:lnTo>
                    <a:pt x="512381" y="455929"/>
                  </a:lnTo>
                  <a:lnTo>
                    <a:pt x="530154" y="457199"/>
                  </a:lnTo>
                  <a:lnTo>
                    <a:pt x="529455" y="467359"/>
                  </a:lnTo>
                  <a:lnTo>
                    <a:pt x="527979" y="468629"/>
                  </a:lnTo>
                  <a:close/>
                </a:path>
                <a:path w="1716404" h="1806575">
                  <a:moveTo>
                    <a:pt x="633985" y="530859"/>
                  </a:moveTo>
                  <a:lnTo>
                    <a:pt x="507362" y="530859"/>
                  </a:lnTo>
                  <a:lnTo>
                    <a:pt x="499041" y="524509"/>
                  </a:lnTo>
                  <a:lnTo>
                    <a:pt x="490800" y="519429"/>
                  </a:lnTo>
                  <a:lnTo>
                    <a:pt x="482840" y="514349"/>
                  </a:lnTo>
                  <a:lnTo>
                    <a:pt x="475357" y="511809"/>
                  </a:lnTo>
                  <a:lnTo>
                    <a:pt x="471193" y="510539"/>
                  </a:lnTo>
                  <a:lnTo>
                    <a:pt x="467433" y="509269"/>
                  </a:lnTo>
                  <a:lnTo>
                    <a:pt x="464140" y="509269"/>
                  </a:lnTo>
                  <a:lnTo>
                    <a:pt x="463565" y="507999"/>
                  </a:lnTo>
                  <a:lnTo>
                    <a:pt x="463145" y="506729"/>
                  </a:lnTo>
                  <a:lnTo>
                    <a:pt x="463145" y="499109"/>
                  </a:lnTo>
                  <a:lnTo>
                    <a:pt x="465631" y="496569"/>
                  </a:lnTo>
                  <a:lnTo>
                    <a:pt x="626854" y="496569"/>
                  </a:lnTo>
                  <a:lnTo>
                    <a:pt x="629340" y="499109"/>
                  </a:lnTo>
                  <a:lnTo>
                    <a:pt x="629340" y="509269"/>
                  </a:lnTo>
                  <a:lnTo>
                    <a:pt x="626854" y="511809"/>
                  </a:lnTo>
                  <a:lnTo>
                    <a:pt x="633985" y="511809"/>
                  </a:lnTo>
                  <a:lnTo>
                    <a:pt x="633985" y="530859"/>
                  </a:lnTo>
                  <a:close/>
                </a:path>
                <a:path w="1716404" h="1806575">
                  <a:moveTo>
                    <a:pt x="1081051" y="528319"/>
                  </a:moveTo>
                  <a:lnTo>
                    <a:pt x="1077306" y="528319"/>
                  </a:lnTo>
                  <a:lnTo>
                    <a:pt x="1080165" y="525779"/>
                  </a:lnTo>
                  <a:lnTo>
                    <a:pt x="1082946" y="524509"/>
                  </a:lnTo>
                  <a:lnTo>
                    <a:pt x="1088244" y="520699"/>
                  </a:lnTo>
                  <a:lnTo>
                    <a:pt x="1090823" y="519429"/>
                  </a:lnTo>
                  <a:lnTo>
                    <a:pt x="1093185" y="516889"/>
                  </a:lnTo>
                  <a:lnTo>
                    <a:pt x="1095593" y="514349"/>
                  </a:lnTo>
                  <a:lnTo>
                    <a:pt x="1097799" y="511809"/>
                  </a:lnTo>
                  <a:lnTo>
                    <a:pt x="1101979" y="506729"/>
                  </a:lnTo>
                  <a:lnTo>
                    <a:pt x="1103843" y="504189"/>
                  </a:lnTo>
                  <a:lnTo>
                    <a:pt x="1105971" y="500379"/>
                  </a:lnTo>
                  <a:lnTo>
                    <a:pt x="1106577" y="500379"/>
                  </a:lnTo>
                  <a:lnTo>
                    <a:pt x="1107401" y="501649"/>
                  </a:lnTo>
                  <a:lnTo>
                    <a:pt x="1107541" y="501649"/>
                  </a:lnTo>
                  <a:lnTo>
                    <a:pt x="1106453" y="505459"/>
                  </a:lnTo>
                  <a:lnTo>
                    <a:pt x="1104868" y="507999"/>
                  </a:lnTo>
                  <a:lnTo>
                    <a:pt x="1102942" y="511809"/>
                  </a:lnTo>
                  <a:lnTo>
                    <a:pt x="1101031" y="514349"/>
                  </a:lnTo>
                  <a:lnTo>
                    <a:pt x="1098685" y="516889"/>
                  </a:lnTo>
                  <a:lnTo>
                    <a:pt x="1093465" y="521969"/>
                  </a:lnTo>
                  <a:lnTo>
                    <a:pt x="1090590" y="524509"/>
                  </a:lnTo>
                  <a:lnTo>
                    <a:pt x="1084345" y="527049"/>
                  </a:lnTo>
                  <a:lnTo>
                    <a:pt x="1081051" y="528319"/>
                  </a:lnTo>
                  <a:close/>
                </a:path>
                <a:path w="1716404" h="1806575">
                  <a:moveTo>
                    <a:pt x="387451" y="521969"/>
                  </a:moveTo>
                  <a:lnTo>
                    <a:pt x="384685" y="521969"/>
                  </a:lnTo>
                  <a:lnTo>
                    <a:pt x="389945" y="513079"/>
                  </a:lnTo>
                  <a:lnTo>
                    <a:pt x="397212" y="506729"/>
                  </a:lnTo>
                  <a:lnTo>
                    <a:pt x="406057" y="502919"/>
                  </a:lnTo>
                  <a:lnTo>
                    <a:pt x="416054" y="501649"/>
                  </a:lnTo>
                  <a:lnTo>
                    <a:pt x="426716" y="502919"/>
                  </a:lnTo>
                  <a:lnTo>
                    <a:pt x="431371" y="505459"/>
                  </a:lnTo>
                  <a:lnTo>
                    <a:pt x="416054" y="505459"/>
                  </a:lnTo>
                  <a:lnTo>
                    <a:pt x="408679" y="506729"/>
                  </a:lnTo>
                  <a:lnTo>
                    <a:pt x="401964" y="509269"/>
                  </a:lnTo>
                  <a:lnTo>
                    <a:pt x="396126" y="513079"/>
                  </a:lnTo>
                  <a:lnTo>
                    <a:pt x="391382" y="518159"/>
                  </a:lnTo>
                  <a:lnTo>
                    <a:pt x="389548" y="519429"/>
                  </a:lnTo>
                  <a:lnTo>
                    <a:pt x="388368" y="520699"/>
                  </a:lnTo>
                  <a:lnTo>
                    <a:pt x="387808" y="520699"/>
                  </a:lnTo>
                  <a:lnTo>
                    <a:pt x="387661" y="521334"/>
                  </a:lnTo>
                  <a:lnTo>
                    <a:pt x="387451" y="521969"/>
                  </a:lnTo>
                  <a:close/>
                </a:path>
                <a:path w="1716404" h="1806575">
                  <a:moveTo>
                    <a:pt x="448494" y="524509"/>
                  </a:moveTo>
                  <a:lnTo>
                    <a:pt x="445418" y="523239"/>
                  </a:lnTo>
                  <a:lnTo>
                    <a:pt x="443585" y="523239"/>
                  </a:lnTo>
                  <a:lnTo>
                    <a:pt x="438975" y="516889"/>
                  </a:lnTo>
                  <a:lnTo>
                    <a:pt x="432598" y="510539"/>
                  </a:lnTo>
                  <a:lnTo>
                    <a:pt x="424832" y="506729"/>
                  </a:lnTo>
                  <a:lnTo>
                    <a:pt x="416054" y="505459"/>
                  </a:lnTo>
                  <a:lnTo>
                    <a:pt x="431371" y="505459"/>
                  </a:lnTo>
                  <a:lnTo>
                    <a:pt x="436026" y="507999"/>
                  </a:lnTo>
                  <a:lnTo>
                    <a:pt x="443460" y="515619"/>
                  </a:lnTo>
                  <a:lnTo>
                    <a:pt x="448494" y="524509"/>
                  </a:lnTo>
                  <a:close/>
                </a:path>
                <a:path w="1716404" h="1806575">
                  <a:moveTo>
                    <a:pt x="469779" y="551179"/>
                  </a:moveTo>
                  <a:lnTo>
                    <a:pt x="469298" y="551179"/>
                  </a:lnTo>
                  <a:lnTo>
                    <a:pt x="461902" y="548639"/>
                  </a:lnTo>
                  <a:lnTo>
                    <a:pt x="455066" y="547369"/>
                  </a:lnTo>
                  <a:lnTo>
                    <a:pt x="441425" y="542289"/>
                  </a:lnTo>
                  <a:lnTo>
                    <a:pt x="434667" y="541019"/>
                  </a:lnTo>
                  <a:lnTo>
                    <a:pt x="394303" y="525779"/>
                  </a:lnTo>
                  <a:lnTo>
                    <a:pt x="387296" y="523239"/>
                  </a:lnTo>
                  <a:lnTo>
                    <a:pt x="387109" y="521969"/>
                  </a:lnTo>
                  <a:lnTo>
                    <a:pt x="387513" y="521969"/>
                  </a:lnTo>
                  <a:lnTo>
                    <a:pt x="387661" y="521334"/>
                  </a:lnTo>
                  <a:lnTo>
                    <a:pt x="387870" y="520699"/>
                  </a:lnTo>
                  <a:lnTo>
                    <a:pt x="395188" y="523239"/>
                  </a:lnTo>
                  <a:lnTo>
                    <a:pt x="402024" y="525779"/>
                  </a:lnTo>
                  <a:lnTo>
                    <a:pt x="415696" y="529589"/>
                  </a:lnTo>
                  <a:lnTo>
                    <a:pt x="429260" y="534669"/>
                  </a:lnTo>
                  <a:lnTo>
                    <a:pt x="436003" y="535939"/>
                  </a:lnTo>
                  <a:lnTo>
                    <a:pt x="462866" y="546099"/>
                  </a:lnTo>
                  <a:lnTo>
                    <a:pt x="469950" y="549909"/>
                  </a:lnTo>
                  <a:lnTo>
                    <a:pt x="470183" y="549909"/>
                  </a:lnTo>
                  <a:lnTo>
                    <a:pt x="469779" y="551179"/>
                  </a:lnTo>
                  <a:close/>
                </a:path>
                <a:path w="1716404" h="1806575">
                  <a:moveTo>
                    <a:pt x="387513" y="521969"/>
                  </a:moveTo>
                  <a:lnTo>
                    <a:pt x="387661" y="521334"/>
                  </a:lnTo>
                  <a:lnTo>
                    <a:pt x="387513" y="521969"/>
                  </a:lnTo>
                  <a:close/>
                </a:path>
                <a:path w="1716404" h="1806575">
                  <a:moveTo>
                    <a:pt x="464186" y="525779"/>
                  </a:moveTo>
                  <a:lnTo>
                    <a:pt x="449582" y="525779"/>
                  </a:lnTo>
                  <a:lnTo>
                    <a:pt x="454662" y="524509"/>
                  </a:lnTo>
                  <a:lnTo>
                    <a:pt x="459447" y="524509"/>
                  </a:lnTo>
                  <a:lnTo>
                    <a:pt x="464186" y="525779"/>
                  </a:lnTo>
                  <a:close/>
                </a:path>
                <a:path w="1716404" h="1806575">
                  <a:moveTo>
                    <a:pt x="502997" y="543559"/>
                  </a:moveTo>
                  <a:lnTo>
                    <a:pt x="502499" y="543559"/>
                  </a:lnTo>
                  <a:lnTo>
                    <a:pt x="498056" y="541019"/>
                  </a:lnTo>
                  <a:lnTo>
                    <a:pt x="493985" y="538479"/>
                  </a:lnTo>
                  <a:lnTo>
                    <a:pt x="485611" y="535939"/>
                  </a:lnTo>
                  <a:lnTo>
                    <a:pt x="481354" y="533399"/>
                  </a:lnTo>
                  <a:lnTo>
                    <a:pt x="468195" y="529589"/>
                  </a:lnTo>
                  <a:lnTo>
                    <a:pt x="463704" y="529589"/>
                  </a:lnTo>
                  <a:lnTo>
                    <a:pt x="459199" y="528319"/>
                  </a:lnTo>
                  <a:lnTo>
                    <a:pt x="454631" y="528319"/>
                  </a:lnTo>
                  <a:lnTo>
                    <a:pt x="449551" y="527049"/>
                  </a:lnTo>
                  <a:lnTo>
                    <a:pt x="449224" y="527049"/>
                  </a:lnTo>
                  <a:lnTo>
                    <a:pt x="449287" y="525779"/>
                  </a:lnTo>
                  <a:lnTo>
                    <a:pt x="468940" y="525779"/>
                  </a:lnTo>
                  <a:lnTo>
                    <a:pt x="487258" y="530859"/>
                  </a:lnTo>
                  <a:lnTo>
                    <a:pt x="495648" y="535939"/>
                  </a:lnTo>
                  <a:lnTo>
                    <a:pt x="499656" y="538479"/>
                  </a:lnTo>
                  <a:lnTo>
                    <a:pt x="503618" y="542289"/>
                  </a:lnTo>
                  <a:lnTo>
                    <a:pt x="502997" y="543559"/>
                  </a:lnTo>
                  <a:close/>
                </a:path>
                <a:path w="1716404" h="1806575">
                  <a:moveTo>
                    <a:pt x="438116" y="580389"/>
                  </a:moveTo>
                  <a:lnTo>
                    <a:pt x="437619" y="580389"/>
                  </a:lnTo>
                  <a:lnTo>
                    <a:pt x="431466" y="577849"/>
                  </a:lnTo>
                  <a:lnTo>
                    <a:pt x="425888" y="576579"/>
                  </a:lnTo>
                  <a:lnTo>
                    <a:pt x="414889" y="571499"/>
                  </a:lnTo>
                  <a:lnTo>
                    <a:pt x="404199" y="566419"/>
                  </a:lnTo>
                  <a:lnTo>
                    <a:pt x="393759" y="561339"/>
                  </a:lnTo>
                  <a:lnTo>
                    <a:pt x="388740" y="557529"/>
                  </a:lnTo>
                  <a:lnTo>
                    <a:pt x="384390" y="554989"/>
                  </a:lnTo>
                  <a:lnTo>
                    <a:pt x="380149" y="552449"/>
                  </a:lnTo>
                  <a:lnTo>
                    <a:pt x="375441" y="548639"/>
                  </a:lnTo>
                  <a:lnTo>
                    <a:pt x="374789" y="548639"/>
                  </a:lnTo>
                  <a:lnTo>
                    <a:pt x="373810" y="547369"/>
                  </a:lnTo>
                  <a:lnTo>
                    <a:pt x="374276" y="546099"/>
                  </a:lnTo>
                  <a:lnTo>
                    <a:pt x="374711" y="546099"/>
                  </a:lnTo>
                  <a:lnTo>
                    <a:pt x="390527" y="554989"/>
                  </a:lnTo>
                  <a:lnTo>
                    <a:pt x="400843" y="560069"/>
                  </a:lnTo>
                  <a:lnTo>
                    <a:pt x="421880" y="570229"/>
                  </a:lnTo>
                  <a:lnTo>
                    <a:pt x="438318" y="577849"/>
                  </a:lnTo>
                  <a:lnTo>
                    <a:pt x="438535" y="579119"/>
                  </a:lnTo>
                  <a:lnTo>
                    <a:pt x="438116" y="580389"/>
                  </a:lnTo>
                  <a:close/>
                </a:path>
                <a:path w="1716404" h="1806575">
                  <a:moveTo>
                    <a:pt x="568778" y="678179"/>
                  </a:moveTo>
                  <a:lnTo>
                    <a:pt x="566992" y="678179"/>
                  </a:lnTo>
                  <a:lnTo>
                    <a:pt x="563943" y="670559"/>
                  </a:lnTo>
                  <a:lnTo>
                    <a:pt x="555242" y="631189"/>
                  </a:lnTo>
                  <a:lnTo>
                    <a:pt x="554459" y="612139"/>
                  </a:lnTo>
                  <a:lnTo>
                    <a:pt x="554557" y="608329"/>
                  </a:lnTo>
                  <a:lnTo>
                    <a:pt x="560894" y="568959"/>
                  </a:lnTo>
                  <a:lnTo>
                    <a:pt x="566013" y="553719"/>
                  </a:lnTo>
                  <a:lnTo>
                    <a:pt x="566401" y="552449"/>
                  </a:lnTo>
                  <a:lnTo>
                    <a:pt x="567675" y="552449"/>
                  </a:lnTo>
                  <a:lnTo>
                    <a:pt x="567877" y="553719"/>
                  </a:lnTo>
                  <a:lnTo>
                    <a:pt x="565639" y="561339"/>
                  </a:lnTo>
                  <a:lnTo>
                    <a:pt x="563766" y="568959"/>
                  </a:lnTo>
                  <a:lnTo>
                    <a:pt x="558663" y="608329"/>
                  </a:lnTo>
                  <a:lnTo>
                    <a:pt x="558784" y="623569"/>
                  </a:lnTo>
                  <a:lnTo>
                    <a:pt x="564430" y="661669"/>
                  </a:lnTo>
                  <a:lnTo>
                    <a:pt x="568608" y="676909"/>
                  </a:lnTo>
                  <a:lnTo>
                    <a:pt x="568778" y="678179"/>
                  </a:lnTo>
                  <a:close/>
                </a:path>
                <a:path w="1716404" h="1806575">
                  <a:moveTo>
                    <a:pt x="449815" y="615949"/>
                  </a:moveTo>
                  <a:lnTo>
                    <a:pt x="449333" y="615949"/>
                  </a:lnTo>
                  <a:lnTo>
                    <a:pt x="442575" y="614679"/>
                  </a:lnTo>
                  <a:lnTo>
                    <a:pt x="436407" y="612139"/>
                  </a:lnTo>
                  <a:lnTo>
                    <a:pt x="424257" y="608329"/>
                  </a:lnTo>
                  <a:lnTo>
                    <a:pt x="412558" y="603249"/>
                  </a:lnTo>
                  <a:lnTo>
                    <a:pt x="406841" y="599439"/>
                  </a:lnTo>
                  <a:lnTo>
                    <a:pt x="401185" y="596899"/>
                  </a:lnTo>
                  <a:lnTo>
                    <a:pt x="391149" y="590549"/>
                  </a:lnTo>
                  <a:lnTo>
                    <a:pt x="386674" y="586739"/>
                  </a:lnTo>
                  <a:lnTo>
                    <a:pt x="382386" y="582929"/>
                  </a:lnTo>
                  <a:lnTo>
                    <a:pt x="385602" y="582929"/>
                  </a:lnTo>
                  <a:lnTo>
                    <a:pt x="392174" y="586739"/>
                  </a:lnTo>
                  <a:lnTo>
                    <a:pt x="397674" y="590549"/>
                  </a:lnTo>
                  <a:lnTo>
                    <a:pt x="408736" y="595629"/>
                  </a:lnTo>
                  <a:lnTo>
                    <a:pt x="414454" y="599439"/>
                  </a:lnTo>
                  <a:lnTo>
                    <a:pt x="420093" y="601979"/>
                  </a:lnTo>
                  <a:lnTo>
                    <a:pt x="437541" y="609599"/>
                  </a:lnTo>
                  <a:lnTo>
                    <a:pt x="449924" y="614679"/>
                  </a:lnTo>
                  <a:lnTo>
                    <a:pt x="450172" y="614679"/>
                  </a:lnTo>
                  <a:lnTo>
                    <a:pt x="449815" y="615949"/>
                  </a:lnTo>
                  <a:close/>
                </a:path>
                <a:path w="1716404" h="1806575">
                  <a:moveTo>
                    <a:pt x="590483" y="693419"/>
                  </a:moveTo>
                  <a:lnTo>
                    <a:pt x="268674" y="693419"/>
                  </a:lnTo>
                  <a:lnTo>
                    <a:pt x="268674" y="619759"/>
                  </a:lnTo>
                  <a:lnTo>
                    <a:pt x="422035" y="619759"/>
                  </a:lnTo>
                  <a:lnTo>
                    <a:pt x="425484" y="622299"/>
                  </a:lnTo>
                  <a:lnTo>
                    <a:pt x="429151" y="623569"/>
                  </a:lnTo>
                  <a:lnTo>
                    <a:pt x="433128" y="626109"/>
                  </a:lnTo>
                  <a:lnTo>
                    <a:pt x="452895" y="634999"/>
                  </a:lnTo>
                  <a:lnTo>
                    <a:pt x="479744" y="643889"/>
                  </a:lnTo>
                  <a:lnTo>
                    <a:pt x="509469" y="648969"/>
                  </a:lnTo>
                  <a:lnTo>
                    <a:pt x="538176" y="648969"/>
                  </a:lnTo>
                  <a:lnTo>
                    <a:pt x="539975" y="656589"/>
                  </a:lnTo>
                  <a:lnTo>
                    <a:pt x="542621" y="665479"/>
                  </a:lnTo>
                  <a:lnTo>
                    <a:pt x="545857" y="674369"/>
                  </a:lnTo>
                  <a:lnTo>
                    <a:pt x="549731" y="681989"/>
                  </a:lnTo>
                  <a:lnTo>
                    <a:pt x="590483" y="687069"/>
                  </a:lnTo>
                  <a:lnTo>
                    <a:pt x="590483" y="693419"/>
                  </a:lnTo>
                  <a:close/>
                </a:path>
                <a:path w="1716404" h="1806575">
                  <a:moveTo>
                    <a:pt x="538176" y="648969"/>
                  </a:moveTo>
                  <a:lnTo>
                    <a:pt x="509469" y="648969"/>
                  </a:lnTo>
                  <a:lnTo>
                    <a:pt x="537876" y="647699"/>
                  </a:lnTo>
                  <a:lnTo>
                    <a:pt x="538176" y="648969"/>
                  </a:lnTo>
                  <a:close/>
                </a:path>
                <a:path w="1716404" h="1806575">
                  <a:moveTo>
                    <a:pt x="831906" y="754379"/>
                  </a:moveTo>
                  <a:lnTo>
                    <a:pt x="831067" y="754379"/>
                  </a:lnTo>
                  <a:lnTo>
                    <a:pt x="830787" y="753109"/>
                  </a:lnTo>
                  <a:lnTo>
                    <a:pt x="830446" y="748029"/>
                  </a:lnTo>
                  <a:lnTo>
                    <a:pt x="830368" y="734059"/>
                  </a:lnTo>
                  <a:lnTo>
                    <a:pt x="830694" y="723899"/>
                  </a:lnTo>
                  <a:lnTo>
                    <a:pt x="831145" y="715009"/>
                  </a:lnTo>
                  <a:lnTo>
                    <a:pt x="831875" y="706119"/>
                  </a:lnTo>
                  <a:lnTo>
                    <a:pt x="832263" y="702309"/>
                  </a:lnTo>
                  <a:lnTo>
                    <a:pt x="832776" y="698499"/>
                  </a:lnTo>
                  <a:lnTo>
                    <a:pt x="835107" y="698499"/>
                  </a:lnTo>
                  <a:lnTo>
                    <a:pt x="835221" y="701039"/>
                  </a:lnTo>
                  <a:lnTo>
                    <a:pt x="835324" y="715009"/>
                  </a:lnTo>
                  <a:lnTo>
                    <a:pt x="834936" y="723899"/>
                  </a:lnTo>
                  <a:lnTo>
                    <a:pt x="834439" y="734059"/>
                  </a:lnTo>
                  <a:lnTo>
                    <a:pt x="833988" y="739139"/>
                  </a:lnTo>
                  <a:lnTo>
                    <a:pt x="833568" y="744219"/>
                  </a:lnTo>
                  <a:lnTo>
                    <a:pt x="833102" y="748029"/>
                  </a:lnTo>
                  <a:lnTo>
                    <a:pt x="832326" y="753109"/>
                  </a:lnTo>
                  <a:lnTo>
                    <a:pt x="831906" y="754379"/>
                  </a:lnTo>
                  <a:close/>
                </a:path>
                <a:path w="1716404" h="1806575">
                  <a:moveTo>
                    <a:pt x="763949" y="755649"/>
                  </a:moveTo>
                  <a:lnTo>
                    <a:pt x="158473" y="755649"/>
                  </a:lnTo>
                  <a:lnTo>
                    <a:pt x="157509" y="754379"/>
                  </a:lnTo>
                  <a:lnTo>
                    <a:pt x="157509" y="751839"/>
                  </a:lnTo>
                  <a:lnTo>
                    <a:pt x="158473" y="750569"/>
                  </a:lnTo>
                  <a:lnTo>
                    <a:pt x="763949" y="750569"/>
                  </a:lnTo>
                  <a:lnTo>
                    <a:pt x="764912" y="751839"/>
                  </a:lnTo>
                  <a:lnTo>
                    <a:pt x="764912" y="754379"/>
                  </a:lnTo>
                  <a:lnTo>
                    <a:pt x="763949" y="755649"/>
                  </a:lnTo>
                  <a:close/>
                </a:path>
                <a:path w="1716404" h="1806575">
                  <a:moveTo>
                    <a:pt x="904167" y="1619952"/>
                  </a:moveTo>
                  <a:lnTo>
                    <a:pt x="878509" y="1575841"/>
                  </a:lnTo>
                  <a:lnTo>
                    <a:pt x="837841" y="1503002"/>
                  </a:lnTo>
                  <a:lnTo>
                    <a:pt x="805805" y="1444340"/>
                  </a:lnTo>
                  <a:lnTo>
                    <a:pt x="782152" y="1400153"/>
                  </a:lnTo>
                  <a:lnTo>
                    <a:pt x="774110" y="1384901"/>
                  </a:lnTo>
                  <a:lnTo>
                    <a:pt x="774296" y="1384311"/>
                  </a:lnTo>
                  <a:lnTo>
                    <a:pt x="775229" y="1383829"/>
                  </a:lnTo>
                  <a:lnTo>
                    <a:pt x="775803" y="1383984"/>
                  </a:lnTo>
                  <a:lnTo>
                    <a:pt x="800913" y="1427960"/>
                  </a:lnTo>
                  <a:lnTo>
                    <a:pt x="841554" y="1500950"/>
                  </a:lnTo>
                  <a:lnTo>
                    <a:pt x="873513" y="1559643"/>
                  </a:lnTo>
                  <a:lnTo>
                    <a:pt x="897116" y="1603867"/>
                  </a:lnTo>
                  <a:lnTo>
                    <a:pt x="905083" y="1619004"/>
                  </a:lnTo>
                  <a:lnTo>
                    <a:pt x="904944" y="1619424"/>
                  </a:lnTo>
                  <a:lnTo>
                    <a:pt x="904586" y="1619688"/>
                  </a:lnTo>
                  <a:lnTo>
                    <a:pt x="904167" y="1619952"/>
                  </a:lnTo>
                  <a:close/>
                </a:path>
                <a:path w="1716404" h="1806575">
                  <a:moveTo>
                    <a:pt x="1137961" y="861579"/>
                  </a:moveTo>
                  <a:lnTo>
                    <a:pt x="1137480" y="861579"/>
                  </a:lnTo>
                  <a:lnTo>
                    <a:pt x="1125378" y="860985"/>
                  </a:lnTo>
                  <a:lnTo>
                    <a:pt x="1077578" y="853262"/>
                  </a:lnTo>
                  <a:lnTo>
                    <a:pt x="1031483" y="838385"/>
                  </a:lnTo>
                  <a:lnTo>
                    <a:pt x="987470" y="818281"/>
                  </a:lnTo>
                  <a:lnTo>
                    <a:pt x="955671" y="799201"/>
                  </a:lnTo>
                  <a:lnTo>
                    <a:pt x="956168" y="798455"/>
                  </a:lnTo>
                  <a:lnTo>
                    <a:pt x="956634" y="798346"/>
                  </a:lnTo>
                  <a:lnTo>
                    <a:pt x="963936" y="802606"/>
                  </a:lnTo>
                  <a:lnTo>
                    <a:pt x="971021" y="806416"/>
                  </a:lnTo>
                  <a:lnTo>
                    <a:pt x="978183" y="809992"/>
                  </a:lnTo>
                  <a:lnTo>
                    <a:pt x="985314" y="813676"/>
                  </a:lnTo>
                  <a:lnTo>
                    <a:pt x="992523" y="817159"/>
                  </a:lnTo>
                  <a:lnTo>
                    <a:pt x="1032969" y="834556"/>
                  </a:lnTo>
                  <a:lnTo>
                    <a:pt x="1078568" y="849411"/>
                  </a:lnTo>
                  <a:lnTo>
                    <a:pt x="1109778" y="856137"/>
                  </a:lnTo>
                  <a:lnTo>
                    <a:pt x="1113724" y="856821"/>
                  </a:lnTo>
                  <a:lnTo>
                    <a:pt x="1121586" y="858376"/>
                  </a:lnTo>
                  <a:lnTo>
                    <a:pt x="1129572" y="858749"/>
                  </a:lnTo>
                  <a:lnTo>
                    <a:pt x="1138132" y="859713"/>
                  </a:lnTo>
                  <a:lnTo>
                    <a:pt x="1138521" y="860195"/>
                  </a:lnTo>
                  <a:lnTo>
                    <a:pt x="1138396" y="861221"/>
                  </a:lnTo>
                  <a:lnTo>
                    <a:pt x="1137961" y="861579"/>
                  </a:lnTo>
                  <a:close/>
                </a:path>
                <a:path w="1716404" h="1806575">
                  <a:moveTo>
                    <a:pt x="1056948" y="1070765"/>
                  </a:moveTo>
                  <a:lnTo>
                    <a:pt x="1013840" y="1062549"/>
                  </a:lnTo>
                  <a:lnTo>
                    <a:pt x="973824" y="1045257"/>
                  </a:lnTo>
                  <a:lnTo>
                    <a:pt x="934919" y="1025758"/>
                  </a:lnTo>
                  <a:lnTo>
                    <a:pt x="908393" y="1010775"/>
                  </a:lnTo>
                  <a:lnTo>
                    <a:pt x="921914" y="972083"/>
                  </a:lnTo>
                  <a:lnTo>
                    <a:pt x="926402" y="959307"/>
                  </a:lnTo>
                  <a:lnTo>
                    <a:pt x="932474" y="942256"/>
                  </a:lnTo>
                  <a:lnTo>
                    <a:pt x="955702" y="915281"/>
                  </a:lnTo>
                  <a:lnTo>
                    <a:pt x="955571" y="912793"/>
                  </a:lnTo>
                  <a:lnTo>
                    <a:pt x="955484" y="909762"/>
                  </a:lnTo>
                  <a:lnTo>
                    <a:pt x="954894" y="903449"/>
                  </a:lnTo>
                  <a:lnTo>
                    <a:pt x="953107" y="882895"/>
                  </a:lnTo>
                  <a:lnTo>
                    <a:pt x="951926" y="866710"/>
                  </a:lnTo>
                  <a:lnTo>
                    <a:pt x="951326" y="856821"/>
                  </a:lnTo>
                  <a:lnTo>
                    <a:pt x="951269" y="849918"/>
                  </a:lnTo>
                  <a:lnTo>
                    <a:pt x="951522" y="849654"/>
                  </a:lnTo>
                  <a:lnTo>
                    <a:pt x="951973" y="849638"/>
                  </a:lnTo>
                  <a:lnTo>
                    <a:pt x="952377" y="849638"/>
                  </a:lnTo>
                  <a:lnTo>
                    <a:pt x="956758" y="877127"/>
                  </a:lnTo>
                  <a:lnTo>
                    <a:pt x="957358" y="882895"/>
                  </a:lnTo>
                  <a:lnTo>
                    <a:pt x="957706" y="887948"/>
                  </a:lnTo>
                  <a:lnTo>
                    <a:pt x="958141" y="893363"/>
                  </a:lnTo>
                  <a:lnTo>
                    <a:pt x="958281" y="898800"/>
                  </a:lnTo>
                  <a:lnTo>
                    <a:pt x="958374" y="908098"/>
                  </a:lnTo>
                  <a:lnTo>
                    <a:pt x="957846" y="912793"/>
                  </a:lnTo>
                  <a:lnTo>
                    <a:pt x="960174" y="912793"/>
                  </a:lnTo>
                  <a:lnTo>
                    <a:pt x="934696" y="943454"/>
                  </a:lnTo>
                  <a:lnTo>
                    <a:pt x="928890" y="960758"/>
                  </a:lnTo>
                  <a:lnTo>
                    <a:pt x="912153" y="1009780"/>
                  </a:lnTo>
                  <a:lnTo>
                    <a:pt x="949829" y="1029466"/>
                  </a:lnTo>
                  <a:lnTo>
                    <a:pt x="988558" y="1047872"/>
                  </a:lnTo>
                  <a:lnTo>
                    <a:pt x="1028838" y="1063255"/>
                  </a:lnTo>
                  <a:lnTo>
                    <a:pt x="1056872" y="1066537"/>
                  </a:lnTo>
                  <a:lnTo>
                    <a:pt x="1089769" y="1066537"/>
                  </a:lnTo>
                  <a:lnTo>
                    <a:pt x="1086040" y="1067400"/>
                  </a:lnTo>
                  <a:lnTo>
                    <a:pt x="1071589" y="1069733"/>
                  </a:lnTo>
                  <a:lnTo>
                    <a:pt x="1064289" y="1070418"/>
                  </a:lnTo>
                  <a:lnTo>
                    <a:pt x="1056948" y="1070765"/>
                  </a:lnTo>
                  <a:close/>
                </a:path>
                <a:path w="1716404" h="1806575">
                  <a:moveTo>
                    <a:pt x="1089769" y="1066537"/>
                  </a:moveTo>
                  <a:lnTo>
                    <a:pt x="1056872" y="1066537"/>
                  </a:lnTo>
                  <a:lnTo>
                    <a:pt x="1063991" y="1066258"/>
                  </a:lnTo>
                  <a:lnTo>
                    <a:pt x="1071107" y="1065628"/>
                  </a:lnTo>
                  <a:lnTo>
                    <a:pt x="1084918" y="1063494"/>
                  </a:lnTo>
                  <a:lnTo>
                    <a:pt x="1098594" y="1060437"/>
                  </a:lnTo>
                  <a:lnTo>
                    <a:pt x="1112062" y="1056543"/>
                  </a:lnTo>
                  <a:lnTo>
                    <a:pt x="1125252" y="1051899"/>
                  </a:lnTo>
                  <a:lnTo>
                    <a:pt x="1124257" y="1040683"/>
                  </a:lnTo>
                  <a:lnTo>
                    <a:pt x="1123390" y="1029406"/>
                  </a:lnTo>
                  <a:lnTo>
                    <a:pt x="1122677" y="1018387"/>
                  </a:lnTo>
                  <a:lnTo>
                    <a:pt x="1122078" y="1006842"/>
                  </a:lnTo>
                  <a:lnTo>
                    <a:pt x="1121705" y="995292"/>
                  </a:lnTo>
                  <a:lnTo>
                    <a:pt x="1121526" y="983736"/>
                  </a:lnTo>
                  <a:lnTo>
                    <a:pt x="1121744" y="972083"/>
                  </a:lnTo>
                  <a:lnTo>
                    <a:pt x="1127676" y="941495"/>
                  </a:lnTo>
                  <a:lnTo>
                    <a:pt x="1128189" y="939629"/>
                  </a:lnTo>
                  <a:lnTo>
                    <a:pt x="1139496" y="892964"/>
                  </a:lnTo>
                  <a:lnTo>
                    <a:pt x="1143446" y="869602"/>
                  </a:lnTo>
                  <a:lnTo>
                    <a:pt x="1143927" y="869229"/>
                  </a:lnTo>
                  <a:lnTo>
                    <a:pt x="1144968" y="869384"/>
                  </a:lnTo>
                  <a:lnTo>
                    <a:pt x="1145341" y="869882"/>
                  </a:lnTo>
                  <a:lnTo>
                    <a:pt x="1143460" y="882895"/>
                  </a:lnTo>
                  <a:lnTo>
                    <a:pt x="1135926" y="923801"/>
                  </a:lnTo>
                  <a:lnTo>
                    <a:pt x="1131156" y="940686"/>
                  </a:lnTo>
                  <a:lnTo>
                    <a:pt x="1130644" y="942567"/>
                  </a:lnTo>
                  <a:lnTo>
                    <a:pt x="1124926" y="983740"/>
                  </a:lnTo>
                  <a:lnTo>
                    <a:pt x="1125171" y="995377"/>
                  </a:lnTo>
                  <a:lnTo>
                    <a:pt x="1128095" y="1041884"/>
                  </a:lnTo>
                  <a:lnTo>
                    <a:pt x="1129245" y="1053858"/>
                  </a:lnTo>
                  <a:lnTo>
                    <a:pt x="1128748" y="1054620"/>
                  </a:lnTo>
                  <a:lnTo>
                    <a:pt x="1128002" y="1054931"/>
                  </a:lnTo>
                  <a:lnTo>
                    <a:pt x="1114250" y="1059931"/>
                  </a:lnTo>
                  <a:lnTo>
                    <a:pt x="1100262" y="1064110"/>
                  </a:lnTo>
                  <a:lnTo>
                    <a:pt x="1089769" y="1066537"/>
                  </a:lnTo>
                  <a:close/>
                </a:path>
                <a:path w="1716404" h="1806575">
                  <a:moveTo>
                    <a:pt x="960174" y="912793"/>
                  </a:moveTo>
                  <a:lnTo>
                    <a:pt x="957846" y="912793"/>
                  </a:lnTo>
                  <a:lnTo>
                    <a:pt x="963920" y="905750"/>
                  </a:lnTo>
                  <a:lnTo>
                    <a:pt x="964433" y="905719"/>
                  </a:lnTo>
                  <a:lnTo>
                    <a:pt x="965101" y="906294"/>
                  </a:lnTo>
                  <a:lnTo>
                    <a:pt x="965148" y="906807"/>
                  </a:lnTo>
                  <a:lnTo>
                    <a:pt x="960174" y="912793"/>
                  </a:lnTo>
                  <a:close/>
                </a:path>
                <a:path w="1716404" h="1806575">
                  <a:moveTo>
                    <a:pt x="1452562" y="1259306"/>
                  </a:moveTo>
                  <a:lnTo>
                    <a:pt x="1263435" y="1259306"/>
                  </a:lnTo>
                  <a:lnTo>
                    <a:pt x="1277060" y="1235860"/>
                  </a:lnTo>
                  <a:lnTo>
                    <a:pt x="1284378" y="1223049"/>
                  </a:lnTo>
                  <a:lnTo>
                    <a:pt x="1303286" y="1188688"/>
                  </a:lnTo>
                  <a:lnTo>
                    <a:pt x="1320287" y="1145662"/>
                  </a:lnTo>
                  <a:lnTo>
                    <a:pt x="1322971" y="1116656"/>
                  </a:lnTo>
                  <a:lnTo>
                    <a:pt x="1452562" y="1116656"/>
                  </a:lnTo>
                  <a:lnTo>
                    <a:pt x="1463171" y="1118798"/>
                  </a:lnTo>
                  <a:lnTo>
                    <a:pt x="1471833" y="1124639"/>
                  </a:lnTo>
                  <a:lnTo>
                    <a:pt x="1477672" y="1133303"/>
                  </a:lnTo>
                  <a:lnTo>
                    <a:pt x="1479813" y="1143911"/>
                  </a:lnTo>
                  <a:lnTo>
                    <a:pt x="1479813" y="1232036"/>
                  </a:lnTo>
                  <a:lnTo>
                    <a:pt x="1477672" y="1242653"/>
                  </a:lnTo>
                  <a:lnTo>
                    <a:pt x="1471833" y="1251321"/>
                  </a:lnTo>
                  <a:lnTo>
                    <a:pt x="1463171" y="1257164"/>
                  </a:lnTo>
                  <a:lnTo>
                    <a:pt x="1452562" y="1259306"/>
                  </a:lnTo>
                  <a:close/>
                </a:path>
                <a:path w="1716404" h="1806575">
                  <a:moveTo>
                    <a:pt x="1428278" y="1794181"/>
                  </a:moveTo>
                  <a:lnTo>
                    <a:pt x="1418169" y="1792137"/>
                  </a:lnTo>
                  <a:lnTo>
                    <a:pt x="1409912" y="1786564"/>
                  </a:lnTo>
                  <a:lnTo>
                    <a:pt x="1404343" y="1778301"/>
                  </a:lnTo>
                  <a:lnTo>
                    <a:pt x="1402301" y="1768185"/>
                  </a:lnTo>
                  <a:lnTo>
                    <a:pt x="1402301" y="1747242"/>
                  </a:lnTo>
                  <a:lnTo>
                    <a:pt x="1158003" y="1747242"/>
                  </a:lnTo>
                  <a:lnTo>
                    <a:pt x="1148386" y="1706958"/>
                  </a:lnTo>
                  <a:lnTo>
                    <a:pt x="1431385" y="1706958"/>
                  </a:lnTo>
                  <a:lnTo>
                    <a:pt x="1440116" y="1708693"/>
                  </a:lnTo>
                  <a:lnTo>
                    <a:pt x="1447279" y="1713431"/>
                  </a:lnTo>
                  <a:lnTo>
                    <a:pt x="1452194" y="1720476"/>
                  </a:lnTo>
                  <a:lnTo>
                    <a:pt x="1454177" y="1729129"/>
                  </a:lnTo>
                  <a:lnTo>
                    <a:pt x="1454240" y="1751284"/>
                  </a:lnTo>
                  <a:lnTo>
                    <a:pt x="1418723" y="1751284"/>
                  </a:lnTo>
                  <a:lnTo>
                    <a:pt x="1411095" y="1758918"/>
                  </a:lnTo>
                  <a:lnTo>
                    <a:pt x="1411095" y="1777731"/>
                  </a:lnTo>
                  <a:lnTo>
                    <a:pt x="1418723" y="1785381"/>
                  </a:lnTo>
                  <a:lnTo>
                    <a:pt x="1447433" y="1785381"/>
                  </a:lnTo>
                  <a:lnTo>
                    <a:pt x="1446636" y="1786564"/>
                  </a:lnTo>
                  <a:lnTo>
                    <a:pt x="1438384" y="1792137"/>
                  </a:lnTo>
                  <a:lnTo>
                    <a:pt x="1428278" y="1794181"/>
                  </a:lnTo>
                  <a:close/>
                </a:path>
                <a:path w="1716404" h="1806575">
                  <a:moveTo>
                    <a:pt x="1212972" y="1787215"/>
                  </a:moveTo>
                  <a:lnTo>
                    <a:pt x="1204458" y="1787215"/>
                  </a:lnTo>
                  <a:lnTo>
                    <a:pt x="1204458" y="1747242"/>
                  </a:lnTo>
                  <a:lnTo>
                    <a:pt x="1266076" y="1747242"/>
                  </a:lnTo>
                  <a:lnTo>
                    <a:pt x="1266076" y="1748237"/>
                  </a:lnTo>
                  <a:lnTo>
                    <a:pt x="1216250" y="1748237"/>
                  </a:lnTo>
                  <a:lnTo>
                    <a:pt x="1212972" y="1751518"/>
                  </a:lnTo>
                  <a:lnTo>
                    <a:pt x="1212972" y="1787215"/>
                  </a:lnTo>
                  <a:close/>
                </a:path>
                <a:path w="1716404" h="1806575">
                  <a:moveTo>
                    <a:pt x="1266076" y="1787215"/>
                  </a:moveTo>
                  <a:lnTo>
                    <a:pt x="1257562" y="1787215"/>
                  </a:lnTo>
                  <a:lnTo>
                    <a:pt x="1257562" y="1751518"/>
                  </a:lnTo>
                  <a:lnTo>
                    <a:pt x="1254268" y="1748237"/>
                  </a:lnTo>
                  <a:lnTo>
                    <a:pt x="1266076" y="1748237"/>
                  </a:lnTo>
                  <a:lnTo>
                    <a:pt x="1266076" y="1787215"/>
                  </a:lnTo>
                  <a:close/>
                </a:path>
                <a:path w="1716404" h="1806575">
                  <a:moveTo>
                    <a:pt x="1447433" y="1785381"/>
                  </a:moveTo>
                  <a:lnTo>
                    <a:pt x="1437538" y="1785381"/>
                  </a:lnTo>
                  <a:lnTo>
                    <a:pt x="1445166" y="1777731"/>
                  </a:lnTo>
                  <a:lnTo>
                    <a:pt x="1445166" y="1758918"/>
                  </a:lnTo>
                  <a:lnTo>
                    <a:pt x="1437538" y="1751284"/>
                  </a:lnTo>
                  <a:lnTo>
                    <a:pt x="1454240" y="1751284"/>
                  </a:lnTo>
                  <a:lnTo>
                    <a:pt x="1454240" y="1768185"/>
                  </a:lnTo>
                  <a:lnTo>
                    <a:pt x="1452200" y="1778301"/>
                  </a:lnTo>
                  <a:lnTo>
                    <a:pt x="1447433" y="1785381"/>
                  </a:lnTo>
                  <a:close/>
                </a:path>
                <a:path w="1716404" h="1806575">
                  <a:moveTo>
                    <a:pt x="1127163" y="448801"/>
                  </a:moveTo>
                  <a:lnTo>
                    <a:pt x="1126604" y="448537"/>
                  </a:lnTo>
                  <a:lnTo>
                    <a:pt x="1126247" y="447573"/>
                  </a:lnTo>
                  <a:lnTo>
                    <a:pt x="1126449" y="447076"/>
                  </a:lnTo>
                  <a:lnTo>
                    <a:pt x="1139857" y="439970"/>
                  </a:lnTo>
                  <a:lnTo>
                    <a:pt x="1158967" y="429133"/>
                  </a:lnTo>
                  <a:lnTo>
                    <a:pt x="1165150" y="425215"/>
                  </a:lnTo>
                  <a:lnTo>
                    <a:pt x="1171427" y="421453"/>
                  </a:lnTo>
                  <a:lnTo>
                    <a:pt x="1189403" y="409372"/>
                  </a:lnTo>
                  <a:lnTo>
                    <a:pt x="1201988" y="400386"/>
                  </a:lnTo>
                  <a:lnTo>
                    <a:pt x="1202500" y="400463"/>
                  </a:lnTo>
                  <a:lnTo>
                    <a:pt x="1202997" y="401163"/>
                  </a:lnTo>
                  <a:lnTo>
                    <a:pt x="1202951" y="401629"/>
                  </a:lnTo>
                  <a:lnTo>
                    <a:pt x="1202267" y="402282"/>
                  </a:lnTo>
                  <a:lnTo>
                    <a:pt x="1201832" y="402624"/>
                  </a:lnTo>
                  <a:lnTo>
                    <a:pt x="1196410" y="407662"/>
                  </a:lnTo>
                  <a:lnTo>
                    <a:pt x="1161049" y="432678"/>
                  </a:lnTo>
                  <a:lnTo>
                    <a:pt x="1134605" y="446049"/>
                  </a:lnTo>
                  <a:lnTo>
                    <a:pt x="1127163" y="448801"/>
                  </a:lnTo>
                  <a:close/>
                </a:path>
                <a:path w="1716404" h="1806575">
                  <a:moveTo>
                    <a:pt x="1031782" y="1723454"/>
                  </a:moveTo>
                  <a:lnTo>
                    <a:pt x="1030790" y="1723454"/>
                  </a:lnTo>
                  <a:lnTo>
                    <a:pt x="1027185" y="1710409"/>
                  </a:lnTo>
                  <a:lnTo>
                    <a:pt x="1029531" y="1708963"/>
                  </a:lnTo>
                  <a:lnTo>
                    <a:pt x="1032142" y="1707891"/>
                  </a:lnTo>
                  <a:lnTo>
                    <a:pt x="1034938" y="1707378"/>
                  </a:lnTo>
                  <a:lnTo>
                    <a:pt x="1036678" y="1717903"/>
                  </a:lnTo>
                  <a:lnTo>
                    <a:pt x="1035031" y="1720158"/>
                  </a:lnTo>
                  <a:lnTo>
                    <a:pt x="1031782" y="1723454"/>
                  </a:lnTo>
                  <a:close/>
                </a:path>
                <a:path w="1716404" h="1806575">
                  <a:moveTo>
                    <a:pt x="999896" y="1749559"/>
                  </a:moveTo>
                  <a:lnTo>
                    <a:pt x="991886" y="1749559"/>
                  </a:lnTo>
                  <a:lnTo>
                    <a:pt x="992383" y="1749372"/>
                  </a:lnTo>
                  <a:lnTo>
                    <a:pt x="992679" y="1749232"/>
                  </a:lnTo>
                  <a:lnTo>
                    <a:pt x="1027310" y="1725771"/>
                  </a:lnTo>
                  <a:lnTo>
                    <a:pt x="1030572" y="1723532"/>
                  </a:lnTo>
                  <a:lnTo>
                    <a:pt x="1030790" y="1723454"/>
                  </a:lnTo>
                  <a:lnTo>
                    <a:pt x="1031782" y="1723454"/>
                  </a:lnTo>
                  <a:lnTo>
                    <a:pt x="1031676" y="1723672"/>
                  </a:lnTo>
                  <a:lnTo>
                    <a:pt x="1031924" y="1724029"/>
                  </a:lnTo>
                  <a:lnTo>
                    <a:pt x="1031893" y="1724433"/>
                  </a:lnTo>
                  <a:lnTo>
                    <a:pt x="1031676" y="1724713"/>
                  </a:lnTo>
                  <a:lnTo>
                    <a:pt x="1029081" y="1727776"/>
                  </a:lnTo>
                  <a:lnTo>
                    <a:pt x="1026238" y="1730559"/>
                  </a:lnTo>
                  <a:lnTo>
                    <a:pt x="1023301" y="1733265"/>
                  </a:lnTo>
                  <a:lnTo>
                    <a:pt x="1020396" y="1735985"/>
                  </a:lnTo>
                  <a:lnTo>
                    <a:pt x="1001193" y="1748937"/>
                  </a:lnTo>
                  <a:lnTo>
                    <a:pt x="999896" y="1749559"/>
                  </a:lnTo>
                  <a:close/>
                </a:path>
                <a:path w="1716404" h="1806575">
                  <a:moveTo>
                    <a:pt x="890339" y="1802919"/>
                  </a:moveTo>
                  <a:lnTo>
                    <a:pt x="889485" y="1802779"/>
                  </a:lnTo>
                  <a:lnTo>
                    <a:pt x="889221" y="1802421"/>
                  </a:lnTo>
                  <a:lnTo>
                    <a:pt x="889221" y="1801986"/>
                  </a:lnTo>
                  <a:lnTo>
                    <a:pt x="916281" y="1768970"/>
                  </a:lnTo>
                  <a:lnTo>
                    <a:pt x="933686" y="1764935"/>
                  </a:lnTo>
                  <a:lnTo>
                    <a:pt x="935830" y="1764624"/>
                  </a:lnTo>
                  <a:lnTo>
                    <a:pt x="946861" y="1762774"/>
                  </a:lnTo>
                  <a:lnTo>
                    <a:pt x="953589" y="1761313"/>
                  </a:lnTo>
                  <a:lnTo>
                    <a:pt x="961170" y="1759307"/>
                  </a:lnTo>
                  <a:lnTo>
                    <a:pt x="962134" y="1759074"/>
                  </a:lnTo>
                  <a:lnTo>
                    <a:pt x="991840" y="1749528"/>
                  </a:lnTo>
                  <a:lnTo>
                    <a:pt x="999896" y="1749559"/>
                  </a:lnTo>
                  <a:lnTo>
                    <a:pt x="998210" y="1750367"/>
                  </a:lnTo>
                  <a:lnTo>
                    <a:pt x="994139" y="1751176"/>
                  </a:lnTo>
                  <a:lnTo>
                    <a:pt x="993316" y="1751300"/>
                  </a:lnTo>
                  <a:lnTo>
                    <a:pt x="992477" y="1751362"/>
                  </a:lnTo>
                  <a:lnTo>
                    <a:pt x="985561" y="1754537"/>
                  </a:lnTo>
                  <a:lnTo>
                    <a:pt x="941849" y="1767861"/>
                  </a:lnTo>
                  <a:lnTo>
                    <a:pt x="924458" y="1770377"/>
                  </a:lnTo>
                  <a:lnTo>
                    <a:pt x="919781" y="1771932"/>
                  </a:lnTo>
                  <a:lnTo>
                    <a:pt x="896569" y="1788755"/>
                  </a:lnTo>
                  <a:lnTo>
                    <a:pt x="893757" y="1792688"/>
                  </a:lnTo>
                  <a:lnTo>
                    <a:pt x="891629" y="1797306"/>
                  </a:lnTo>
                  <a:lnTo>
                    <a:pt x="890743" y="1802623"/>
                  </a:lnTo>
                  <a:lnTo>
                    <a:pt x="890339" y="1802919"/>
                  </a:lnTo>
                  <a:close/>
                </a:path>
                <a:path w="1716404" h="1806575">
                  <a:moveTo>
                    <a:pt x="1026362" y="1259306"/>
                  </a:moveTo>
                  <a:lnTo>
                    <a:pt x="1014259" y="1259306"/>
                  </a:lnTo>
                  <a:lnTo>
                    <a:pt x="1010748" y="1258560"/>
                  </a:lnTo>
                  <a:lnTo>
                    <a:pt x="1007532" y="1257223"/>
                  </a:lnTo>
                  <a:lnTo>
                    <a:pt x="1005823" y="1254704"/>
                  </a:lnTo>
                  <a:lnTo>
                    <a:pt x="1026362" y="1259306"/>
                  </a:lnTo>
                  <a:close/>
                </a:path>
                <a:path w="1716404" h="1806575">
                  <a:moveTo>
                    <a:pt x="961466" y="1290666"/>
                  </a:moveTo>
                  <a:lnTo>
                    <a:pt x="960922" y="1290371"/>
                  </a:lnTo>
                  <a:lnTo>
                    <a:pt x="960642" y="1289422"/>
                  </a:lnTo>
                  <a:lnTo>
                    <a:pt x="960829" y="1288956"/>
                  </a:lnTo>
                  <a:lnTo>
                    <a:pt x="965008" y="1286546"/>
                  </a:lnTo>
                  <a:lnTo>
                    <a:pt x="968659" y="1284230"/>
                  </a:lnTo>
                  <a:lnTo>
                    <a:pt x="972093" y="1281633"/>
                  </a:lnTo>
                  <a:lnTo>
                    <a:pt x="975495" y="1279005"/>
                  </a:lnTo>
                  <a:lnTo>
                    <a:pt x="978849" y="1276114"/>
                  </a:lnTo>
                  <a:lnTo>
                    <a:pt x="981756" y="1273144"/>
                  </a:lnTo>
                  <a:lnTo>
                    <a:pt x="984786" y="1270112"/>
                  </a:lnTo>
                  <a:lnTo>
                    <a:pt x="997246" y="1251906"/>
                  </a:lnTo>
                  <a:lnTo>
                    <a:pt x="997744" y="1251766"/>
                  </a:lnTo>
                  <a:lnTo>
                    <a:pt x="998474" y="1252170"/>
                  </a:lnTo>
                  <a:lnTo>
                    <a:pt x="998629" y="1252559"/>
                  </a:lnTo>
                  <a:lnTo>
                    <a:pt x="998085" y="1254502"/>
                  </a:lnTo>
                  <a:lnTo>
                    <a:pt x="997588" y="1255917"/>
                  </a:lnTo>
                  <a:lnTo>
                    <a:pt x="997029" y="1257316"/>
                  </a:lnTo>
                  <a:lnTo>
                    <a:pt x="997772" y="1257316"/>
                  </a:lnTo>
                  <a:lnTo>
                    <a:pt x="998504" y="1258514"/>
                  </a:lnTo>
                  <a:lnTo>
                    <a:pt x="996547" y="1258514"/>
                  </a:lnTo>
                  <a:lnTo>
                    <a:pt x="995553" y="1260861"/>
                  </a:lnTo>
                  <a:lnTo>
                    <a:pt x="966298" y="1289189"/>
                  </a:lnTo>
                  <a:lnTo>
                    <a:pt x="961466" y="1290666"/>
                  </a:lnTo>
                  <a:close/>
                </a:path>
                <a:path w="1716404" h="1806575">
                  <a:moveTo>
                    <a:pt x="997772" y="1257316"/>
                  </a:moveTo>
                  <a:lnTo>
                    <a:pt x="997029" y="1257316"/>
                  </a:lnTo>
                  <a:lnTo>
                    <a:pt x="997479" y="1257176"/>
                  </a:lnTo>
                  <a:lnTo>
                    <a:pt x="997772" y="1257316"/>
                  </a:lnTo>
                  <a:close/>
                </a:path>
                <a:path w="1716404" h="1806575">
                  <a:moveTo>
                    <a:pt x="995102" y="1297989"/>
                  </a:moveTo>
                  <a:lnTo>
                    <a:pt x="994310" y="1297414"/>
                  </a:lnTo>
                  <a:lnTo>
                    <a:pt x="994170" y="1296963"/>
                  </a:lnTo>
                  <a:lnTo>
                    <a:pt x="995367" y="1293418"/>
                  </a:lnTo>
                  <a:lnTo>
                    <a:pt x="996299" y="1290309"/>
                  </a:lnTo>
                  <a:lnTo>
                    <a:pt x="997573" y="1283981"/>
                  </a:lnTo>
                  <a:lnTo>
                    <a:pt x="998054" y="1280793"/>
                  </a:lnTo>
                  <a:lnTo>
                    <a:pt x="998199" y="1277808"/>
                  </a:lnTo>
                  <a:lnTo>
                    <a:pt x="998318" y="1271154"/>
                  </a:lnTo>
                  <a:lnTo>
                    <a:pt x="997775" y="1264795"/>
                  </a:lnTo>
                  <a:lnTo>
                    <a:pt x="997215" y="1261685"/>
                  </a:lnTo>
                  <a:lnTo>
                    <a:pt x="996547" y="1258514"/>
                  </a:lnTo>
                  <a:lnTo>
                    <a:pt x="998504" y="1258514"/>
                  </a:lnTo>
                  <a:lnTo>
                    <a:pt x="999732" y="1260659"/>
                  </a:lnTo>
                  <a:lnTo>
                    <a:pt x="1000866" y="1263971"/>
                  </a:lnTo>
                  <a:lnTo>
                    <a:pt x="1002374" y="1270796"/>
                  </a:lnTo>
                  <a:lnTo>
                    <a:pt x="1002500" y="1272833"/>
                  </a:lnTo>
                  <a:lnTo>
                    <a:pt x="1002387" y="1279005"/>
                  </a:lnTo>
                  <a:lnTo>
                    <a:pt x="995708" y="1297896"/>
                  </a:lnTo>
                  <a:lnTo>
                    <a:pt x="995102" y="1297989"/>
                  </a:lnTo>
                  <a:close/>
                </a:path>
                <a:path w="1716404" h="1806575">
                  <a:moveTo>
                    <a:pt x="1118121" y="1706025"/>
                  </a:moveTo>
                  <a:lnTo>
                    <a:pt x="1117251" y="1705698"/>
                  </a:lnTo>
                  <a:lnTo>
                    <a:pt x="1117034" y="1705372"/>
                  </a:lnTo>
                  <a:lnTo>
                    <a:pt x="1116723" y="1702884"/>
                  </a:lnTo>
                  <a:lnTo>
                    <a:pt x="1116692" y="1700910"/>
                  </a:lnTo>
                  <a:lnTo>
                    <a:pt x="1116397" y="1698935"/>
                  </a:lnTo>
                  <a:lnTo>
                    <a:pt x="1115899" y="1695002"/>
                  </a:lnTo>
                  <a:lnTo>
                    <a:pt x="1115511" y="1693058"/>
                  </a:lnTo>
                  <a:lnTo>
                    <a:pt x="1115185" y="1691099"/>
                  </a:lnTo>
                  <a:lnTo>
                    <a:pt x="1114750" y="1689156"/>
                  </a:lnTo>
                  <a:lnTo>
                    <a:pt x="1114346" y="1687181"/>
                  </a:lnTo>
                  <a:lnTo>
                    <a:pt x="1112839" y="1680744"/>
                  </a:lnTo>
                  <a:lnTo>
                    <a:pt x="1113118" y="1680293"/>
                  </a:lnTo>
                  <a:lnTo>
                    <a:pt x="1113880" y="1680122"/>
                  </a:lnTo>
                  <a:lnTo>
                    <a:pt x="1114190" y="1680231"/>
                  </a:lnTo>
                  <a:lnTo>
                    <a:pt x="1115837" y="1682175"/>
                  </a:lnTo>
                  <a:lnTo>
                    <a:pt x="1116863" y="1684071"/>
                  </a:lnTo>
                  <a:lnTo>
                    <a:pt x="1117748" y="1686062"/>
                  </a:lnTo>
                  <a:lnTo>
                    <a:pt x="1118665" y="1688036"/>
                  </a:lnTo>
                  <a:lnTo>
                    <a:pt x="1119240" y="1690135"/>
                  </a:lnTo>
                  <a:lnTo>
                    <a:pt x="1119690" y="1692281"/>
                  </a:lnTo>
                  <a:lnTo>
                    <a:pt x="1120514" y="1696541"/>
                  </a:lnTo>
                  <a:lnTo>
                    <a:pt x="1120452" y="1701143"/>
                  </a:lnTo>
                  <a:lnTo>
                    <a:pt x="1118680" y="1705761"/>
                  </a:lnTo>
                  <a:lnTo>
                    <a:pt x="1118121" y="1706025"/>
                  </a:lnTo>
                  <a:close/>
                </a:path>
                <a:path w="1716404" h="1806575">
                  <a:moveTo>
                    <a:pt x="844351" y="997124"/>
                  </a:moveTo>
                  <a:lnTo>
                    <a:pt x="843481" y="996627"/>
                  </a:lnTo>
                  <a:lnTo>
                    <a:pt x="843294" y="996145"/>
                  </a:lnTo>
                  <a:lnTo>
                    <a:pt x="845081" y="990688"/>
                  </a:lnTo>
                  <a:lnTo>
                    <a:pt x="847147" y="985883"/>
                  </a:lnTo>
                  <a:lnTo>
                    <a:pt x="850861" y="976228"/>
                  </a:lnTo>
                  <a:lnTo>
                    <a:pt x="855212" y="951259"/>
                  </a:lnTo>
                  <a:lnTo>
                    <a:pt x="854099" y="944255"/>
                  </a:lnTo>
                  <a:lnTo>
                    <a:pt x="851311" y="937250"/>
                  </a:lnTo>
                  <a:lnTo>
                    <a:pt x="851094" y="936846"/>
                  </a:lnTo>
                  <a:lnTo>
                    <a:pt x="851249" y="936348"/>
                  </a:lnTo>
                  <a:lnTo>
                    <a:pt x="851979" y="935944"/>
                  </a:lnTo>
                  <a:lnTo>
                    <a:pt x="852414" y="936037"/>
                  </a:lnTo>
                  <a:lnTo>
                    <a:pt x="856159" y="940499"/>
                  </a:lnTo>
                  <a:lnTo>
                    <a:pt x="858116" y="945863"/>
                  </a:lnTo>
                  <a:lnTo>
                    <a:pt x="858898" y="951618"/>
                  </a:lnTo>
                  <a:lnTo>
                    <a:pt x="859623" y="956700"/>
                  </a:lnTo>
                  <a:lnTo>
                    <a:pt x="844957" y="996953"/>
                  </a:lnTo>
                  <a:lnTo>
                    <a:pt x="844351" y="997124"/>
                  </a:lnTo>
                  <a:close/>
                </a:path>
                <a:path w="1716404" h="1806575">
                  <a:moveTo>
                    <a:pt x="1215365" y="664729"/>
                  </a:moveTo>
                  <a:lnTo>
                    <a:pt x="1214370" y="664604"/>
                  </a:lnTo>
                  <a:lnTo>
                    <a:pt x="1214028" y="664200"/>
                  </a:lnTo>
                  <a:lnTo>
                    <a:pt x="1213749" y="658634"/>
                  </a:lnTo>
                  <a:lnTo>
                    <a:pt x="1213889" y="653534"/>
                  </a:lnTo>
                  <a:lnTo>
                    <a:pt x="1218829" y="618194"/>
                  </a:lnTo>
                  <a:lnTo>
                    <a:pt x="1220041" y="613235"/>
                  </a:lnTo>
                  <a:lnTo>
                    <a:pt x="1221424" y="608321"/>
                  </a:lnTo>
                  <a:lnTo>
                    <a:pt x="1223288" y="603206"/>
                  </a:lnTo>
                  <a:lnTo>
                    <a:pt x="1223583" y="603066"/>
                  </a:lnTo>
                  <a:lnTo>
                    <a:pt x="1224003" y="603035"/>
                  </a:lnTo>
                  <a:lnTo>
                    <a:pt x="1224593" y="603160"/>
                  </a:lnTo>
                  <a:lnTo>
                    <a:pt x="1224811" y="603548"/>
                  </a:lnTo>
                  <a:lnTo>
                    <a:pt x="1222341" y="618909"/>
                  </a:lnTo>
                  <a:lnTo>
                    <a:pt x="1220057" y="633851"/>
                  </a:lnTo>
                  <a:lnTo>
                    <a:pt x="1217959" y="648808"/>
                  </a:lnTo>
                  <a:lnTo>
                    <a:pt x="1215862" y="664356"/>
                  </a:lnTo>
                  <a:lnTo>
                    <a:pt x="1215365" y="664729"/>
                  </a:lnTo>
                  <a:close/>
                </a:path>
                <a:path w="1716404" h="1806575">
                  <a:moveTo>
                    <a:pt x="1658903" y="1806153"/>
                  </a:moveTo>
                  <a:lnTo>
                    <a:pt x="1656557" y="1806153"/>
                  </a:lnTo>
                  <a:lnTo>
                    <a:pt x="1655609" y="1805204"/>
                  </a:lnTo>
                  <a:lnTo>
                    <a:pt x="1655609" y="1529496"/>
                  </a:lnTo>
                  <a:lnTo>
                    <a:pt x="1656557" y="1528532"/>
                  </a:lnTo>
                  <a:lnTo>
                    <a:pt x="1658903" y="1528532"/>
                  </a:lnTo>
                  <a:lnTo>
                    <a:pt x="1659866" y="1529496"/>
                  </a:lnTo>
                  <a:lnTo>
                    <a:pt x="1659866" y="1805204"/>
                  </a:lnTo>
                  <a:lnTo>
                    <a:pt x="1658903" y="1806153"/>
                  </a:lnTo>
                  <a:close/>
                </a:path>
                <a:path w="1716404" h="1806575">
                  <a:moveTo>
                    <a:pt x="1552866" y="1804147"/>
                  </a:moveTo>
                  <a:lnTo>
                    <a:pt x="1552431" y="1804147"/>
                  </a:lnTo>
                  <a:lnTo>
                    <a:pt x="1551157" y="1803758"/>
                  </a:lnTo>
                  <a:lnTo>
                    <a:pt x="1550520" y="1802981"/>
                  </a:lnTo>
                  <a:lnTo>
                    <a:pt x="1550520" y="1084938"/>
                  </a:lnTo>
                  <a:lnTo>
                    <a:pt x="1551468" y="1083990"/>
                  </a:lnTo>
                  <a:lnTo>
                    <a:pt x="1553814" y="1083990"/>
                  </a:lnTo>
                  <a:lnTo>
                    <a:pt x="1554777" y="1084938"/>
                  </a:lnTo>
                  <a:lnTo>
                    <a:pt x="1554777" y="1802981"/>
                  </a:lnTo>
                  <a:lnTo>
                    <a:pt x="1554124" y="1803758"/>
                  </a:lnTo>
                  <a:lnTo>
                    <a:pt x="1552866" y="1804147"/>
                  </a:lnTo>
                  <a:close/>
                </a:path>
              </a:pathLst>
            </a:custGeom>
            <a:solidFill>
              <a:srgbClr val="1C1B1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10274910" y="11993028"/>
              <a:ext cx="314325" cy="395605"/>
            </a:xfrm>
            <a:custGeom>
              <a:avLst/>
              <a:gdLst/>
              <a:ahLst/>
              <a:cxnLst/>
              <a:rect l="l" t="t" r="r" b="b"/>
              <a:pathLst>
                <a:path w="314325" h="395604">
                  <a:moveTo>
                    <a:pt x="314286" y="0"/>
                  </a:moveTo>
                  <a:lnTo>
                    <a:pt x="286499" y="0"/>
                  </a:lnTo>
                  <a:lnTo>
                    <a:pt x="286499" y="41935"/>
                  </a:lnTo>
                  <a:lnTo>
                    <a:pt x="286499" y="44475"/>
                  </a:lnTo>
                  <a:lnTo>
                    <a:pt x="286169" y="44475"/>
                  </a:lnTo>
                  <a:lnTo>
                    <a:pt x="286169" y="45745"/>
                  </a:lnTo>
                  <a:lnTo>
                    <a:pt x="219468" y="45745"/>
                  </a:lnTo>
                  <a:lnTo>
                    <a:pt x="219468" y="44475"/>
                  </a:lnTo>
                  <a:lnTo>
                    <a:pt x="219125" y="44475"/>
                  </a:lnTo>
                  <a:lnTo>
                    <a:pt x="219125" y="41935"/>
                  </a:lnTo>
                  <a:lnTo>
                    <a:pt x="286499" y="41935"/>
                  </a:lnTo>
                  <a:lnTo>
                    <a:pt x="286499" y="0"/>
                  </a:lnTo>
                  <a:lnTo>
                    <a:pt x="99758" y="0"/>
                  </a:lnTo>
                  <a:lnTo>
                    <a:pt x="99758" y="41935"/>
                  </a:lnTo>
                  <a:lnTo>
                    <a:pt x="99758" y="44475"/>
                  </a:lnTo>
                  <a:lnTo>
                    <a:pt x="99428" y="44475"/>
                  </a:lnTo>
                  <a:lnTo>
                    <a:pt x="99428" y="45745"/>
                  </a:lnTo>
                  <a:lnTo>
                    <a:pt x="88417" y="45745"/>
                  </a:lnTo>
                  <a:lnTo>
                    <a:pt x="88417" y="58445"/>
                  </a:lnTo>
                  <a:lnTo>
                    <a:pt x="88417" y="60985"/>
                  </a:lnTo>
                  <a:lnTo>
                    <a:pt x="88150" y="60985"/>
                  </a:lnTo>
                  <a:lnTo>
                    <a:pt x="88150" y="62255"/>
                  </a:lnTo>
                  <a:lnTo>
                    <a:pt x="75349" y="62255"/>
                  </a:lnTo>
                  <a:lnTo>
                    <a:pt x="75349" y="74968"/>
                  </a:lnTo>
                  <a:lnTo>
                    <a:pt x="75349" y="77508"/>
                  </a:lnTo>
                  <a:lnTo>
                    <a:pt x="75145" y="77508"/>
                  </a:lnTo>
                  <a:lnTo>
                    <a:pt x="75145" y="78778"/>
                  </a:lnTo>
                  <a:lnTo>
                    <a:pt x="32600" y="78778"/>
                  </a:lnTo>
                  <a:lnTo>
                    <a:pt x="32600" y="77508"/>
                  </a:lnTo>
                  <a:lnTo>
                    <a:pt x="32397" y="77508"/>
                  </a:lnTo>
                  <a:lnTo>
                    <a:pt x="32397" y="74968"/>
                  </a:lnTo>
                  <a:lnTo>
                    <a:pt x="75349" y="74968"/>
                  </a:lnTo>
                  <a:lnTo>
                    <a:pt x="75349" y="62255"/>
                  </a:lnTo>
                  <a:lnTo>
                    <a:pt x="32664" y="62255"/>
                  </a:lnTo>
                  <a:lnTo>
                    <a:pt x="32664" y="60985"/>
                  </a:lnTo>
                  <a:lnTo>
                    <a:pt x="32397" y="60985"/>
                  </a:lnTo>
                  <a:lnTo>
                    <a:pt x="32397" y="58445"/>
                  </a:lnTo>
                  <a:lnTo>
                    <a:pt x="88417" y="58445"/>
                  </a:lnTo>
                  <a:lnTo>
                    <a:pt x="88417" y="45745"/>
                  </a:lnTo>
                  <a:lnTo>
                    <a:pt x="32727" y="45745"/>
                  </a:lnTo>
                  <a:lnTo>
                    <a:pt x="32727" y="44475"/>
                  </a:lnTo>
                  <a:lnTo>
                    <a:pt x="32397" y="44475"/>
                  </a:lnTo>
                  <a:lnTo>
                    <a:pt x="32397" y="41935"/>
                  </a:lnTo>
                  <a:lnTo>
                    <a:pt x="99758" y="41935"/>
                  </a:lnTo>
                  <a:lnTo>
                    <a:pt x="99758" y="0"/>
                  </a:lnTo>
                  <a:lnTo>
                    <a:pt x="0" y="0"/>
                  </a:lnTo>
                  <a:lnTo>
                    <a:pt x="0" y="41935"/>
                  </a:lnTo>
                  <a:lnTo>
                    <a:pt x="0" y="44475"/>
                  </a:lnTo>
                  <a:lnTo>
                    <a:pt x="0" y="395122"/>
                  </a:lnTo>
                  <a:lnTo>
                    <a:pt x="314286" y="395122"/>
                  </a:lnTo>
                  <a:lnTo>
                    <a:pt x="314286" y="362089"/>
                  </a:lnTo>
                  <a:lnTo>
                    <a:pt x="28206" y="362089"/>
                  </a:lnTo>
                  <a:lnTo>
                    <a:pt x="28206" y="104178"/>
                  </a:lnTo>
                  <a:lnTo>
                    <a:pt x="286092" y="104178"/>
                  </a:lnTo>
                  <a:lnTo>
                    <a:pt x="286092" y="361657"/>
                  </a:lnTo>
                  <a:lnTo>
                    <a:pt x="314286" y="361657"/>
                  </a:lnTo>
                  <a:lnTo>
                    <a:pt x="314286" y="41935"/>
                  </a:lnTo>
                  <a:lnTo>
                    <a:pt x="314286" y="0"/>
                  </a:lnTo>
                  <a:close/>
                </a:path>
              </a:pathLst>
            </a:custGeom>
            <a:solidFill>
              <a:srgbClr val="F9D19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/>
          <p:nvPr/>
        </p:nvSpPr>
        <p:spPr>
          <a:xfrm>
            <a:off x="1540375" y="5651956"/>
            <a:ext cx="12019280" cy="0"/>
          </a:xfrm>
          <a:custGeom>
            <a:avLst/>
            <a:gdLst/>
            <a:ahLst/>
            <a:cxnLst/>
            <a:rect l="l" t="t" r="r" b="b"/>
            <a:pathLst>
              <a:path w="12019280" h="0">
                <a:moveTo>
                  <a:pt x="0" y="0"/>
                </a:moveTo>
                <a:lnTo>
                  <a:pt x="12018831" y="0"/>
                </a:lnTo>
              </a:path>
            </a:pathLst>
          </a:custGeom>
          <a:ln w="43628">
            <a:solidFill>
              <a:srgbClr val="333B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12010698" y="12949079"/>
            <a:ext cx="329565" cy="2108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dirty="0" sz="1200" spc="30">
                <a:latin typeface="Verdana"/>
                <a:cs typeface="Verdana"/>
              </a:rPr>
              <a:t>6</a:t>
            </a:r>
            <a:r>
              <a:rPr dirty="0" sz="1200" spc="-25">
                <a:latin typeface="Verdana"/>
                <a:cs typeface="Verdana"/>
              </a:rPr>
              <a:t>7</a:t>
            </a:r>
            <a:r>
              <a:rPr dirty="0" sz="1200" spc="-340">
                <a:latin typeface="Verdana"/>
                <a:cs typeface="Verdana"/>
              </a:rPr>
              <a:t>%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1196742" y="12085445"/>
            <a:ext cx="1945005" cy="1945005"/>
            <a:chOff x="11196742" y="12085445"/>
            <a:chExt cx="1945005" cy="1945005"/>
          </a:xfrm>
        </p:grpSpPr>
        <p:sp>
          <p:nvSpPr>
            <p:cNvPr id="20" name="object 20"/>
            <p:cNvSpPr/>
            <p:nvPr/>
          </p:nvSpPr>
          <p:spPr>
            <a:xfrm>
              <a:off x="11196742" y="12086787"/>
              <a:ext cx="1945005" cy="1943100"/>
            </a:xfrm>
            <a:custGeom>
              <a:avLst/>
              <a:gdLst/>
              <a:ahLst/>
              <a:cxnLst/>
              <a:rect l="l" t="t" r="r" b="b"/>
              <a:pathLst>
                <a:path w="1945005" h="1943100">
                  <a:moveTo>
                    <a:pt x="1115889" y="1943099"/>
                  </a:moveTo>
                  <a:lnTo>
                    <a:pt x="828553" y="1943099"/>
                  </a:lnTo>
                  <a:lnTo>
                    <a:pt x="691430" y="1904999"/>
                  </a:lnTo>
                  <a:lnTo>
                    <a:pt x="604394" y="1879599"/>
                  </a:lnTo>
                  <a:lnTo>
                    <a:pt x="562357" y="1854199"/>
                  </a:lnTo>
                  <a:lnTo>
                    <a:pt x="521381" y="1841499"/>
                  </a:lnTo>
                  <a:lnTo>
                    <a:pt x="481522" y="1816099"/>
                  </a:lnTo>
                  <a:lnTo>
                    <a:pt x="442836" y="1790699"/>
                  </a:lnTo>
                  <a:lnTo>
                    <a:pt x="405379" y="1765299"/>
                  </a:lnTo>
                  <a:lnTo>
                    <a:pt x="369205" y="1739899"/>
                  </a:lnTo>
                  <a:lnTo>
                    <a:pt x="334372" y="1714499"/>
                  </a:lnTo>
                  <a:lnTo>
                    <a:pt x="300934" y="1676399"/>
                  </a:lnTo>
                  <a:lnTo>
                    <a:pt x="268948" y="1650999"/>
                  </a:lnTo>
                  <a:lnTo>
                    <a:pt x="238469" y="1612899"/>
                  </a:lnTo>
                  <a:lnTo>
                    <a:pt x="209552" y="1574799"/>
                  </a:lnTo>
                  <a:lnTo>
                    <a:pt x="182254" y="1549399"/>
                  </a:lnTo>
                  <a:lnTo>
                    <a:pt x="156630" y="1511299"/>
                  </a:lnTo>
                  <a:lnTo>
                    <a:pt x="132736" y="1473199"/>
                  </a:lnTo>
                  <a:lnTo>
                    <a:pt x="110627" y="1422399"/>
                  </a:lnTo>
                  <a:lnTo>
                    <a:pt x="90360" y="1384299"/>
                  </a:lnTo>
                  <a:lnTo>
                    <a:pt x="71990" y="1346199"/>
                  </a:lnTo>
                  <a:lnTo>
                    <a:pt x="55572" y="1308099"/>
                  </a:lnTo>
                  <a:lnTo>
                    <a:pt x="41162" y="1257299"/>
                  </a:lnTo>
                  <a:lnTo>
                    <a:pt x="28817" y="1219199"/>
                  </a:lnTo>
                  <a:lnTo>
                    <a:pt x="18591" y="1168399"/>
                  </a:lnTo>
                  <a:lnTo>
                    <a:pt x="10541" y="1117599"/>
                  </a:lnTo>
                  <a:lnTo>
                    <a:pt x="4722" y="1079499"/>
                  </a:lnTo>
                  <a:lnTo>
                    <a:pt x="1189" y="1028699"/>
                  </a:lnTo>
                  <a:lnTo>
                    <a:pt x="0" y="977895"/>
                  </a:lnTo>
                  <a:lnTo>
                    <a:pt x="1189" y="927099"/>
                  </a:lnTo>
                  <a:lnTo>
                    <a:pt x="4722" y="876299"/>
                  </a:lnTo>
                  <a:lnTo>
                    <a:pt x="10541" y="838199"/>
                  </a:lnTo>
                  <a:lnTo>
                    <a:pt x="18591" y="787399"/>
                  </a:lnTo>
                  <a:lnTo>
                    <a:pt x="28817" y="736599"/>
                  </a:lnTo>
                  <a:lnTo>
                    <a:pt x="41162" y="698499"/>
                  </a:lnTo>
                  <a:lnTo>
                    <a:pt x="55572" y="647699"/>
                  </a:lnTo>
                  <a:lnTo>
                    <a:pt x="71990" y="609599"/>
                  </a:lnTo>
                  <a:lnTo>
                    <a:pt x="90360" y="571499"/>
                  </a:lnTo>
                  <a:lnTo>
                    <a:pt x="110627" y="520699"/>
                  </a:lnTo>
                  <a:lnTo>
                    <a:pt x="132736" y="482599"/>
                  </a:lnTo>
                  <a:lnTo>
                    <a:pt x="156630" y="444499"/>
                  </a:lnTo>
                  <a:lnTo>
                    <a:pt x="182254" y="406399"/>
                  </a:lnTo>
                  <a:lnTo>
                    <a:pt x="209552" y="368299"/>
                  </a:lnTo>
                  <a:lnTo>
                    <a:pt x="238469" y="342899"/>
                  </a:lnTo>
                  <a:lnTo>
                    <a:pt x="268948" y="304799"/>
                  </a:lnTo>
                  <a:lnTo>
                    <a:pt x="300934" y="279399"/>
                  </a:lnTo>
                  <a:lnTo>
                    <a:pt x="334372" y="241299"/>
                  </a:lnTo>
                  <a:lnTo>
                    <a:pt x="369205" y="215899"/>
                  </a:lnTo>
                  <a:lnTo>
                    <a:pt x="405379" y="190499"/>
                  </a:lnTo>
                  <a:lnTo>
                    <a:pt x="442836" y="165099"/>
                  </a:lnTo>
                  <a:lnTo>
                    <a:pt x="481522" y="139699"/>
                  </a:lnTo>
                  <a:lnTo>
                    <a:pt x="521381" y="114299"/>
                  </a:lnTo>
                  <a:lnTo>
                    <a:pt x="562357" y="101599"/>
                  </a:lnTo>
                  <a:lnTo>
                    <a:pt x="604394" y="76199"/>
                  </a:lnTo>
                  <a:lnTo>
                    <a:pt x="736318" y="38099"/>
                  </a:lnTo>
                  <a:lnTo>
                    <a:pt x="828553" y="12699"/>
                  </a:lnTo>
                  <a:lnTo>
                    <a:pt x="875789" y="12699"/>
                  </a:lnTo>
                  <a:lnTo>
                    <a:pt x="923697" y="0"/>
                  </a:lnTo>
                  <a:lnTo>
                    <a:pt x="972221" y="0"/>
                  </a:lnTo>
                  <a:lnTo>
                    <a:pt x="972221" y="88899"/>
                  </a:lnTo>
                  <a:lnTo>
                    <a:pt x="831711" y="88899"/>
                  </a:lnTo>
                  <a:lnTo>
                    <a:pt x="698126" y="126999"/>
                  </a:lnTo>
                  <a:lnTo>
                    <a:pt x="613740" y="152399"/>
                  </a:lnTo>
                  <a:lnTo>
                    <a:pt x="573134" y="177799"/>
                  </a:lnTo>
                  <a:lnTo>
                    <a:pt x="533669" y="203199"/>
                  </a:lnTo>
                  <a:lnTo>
                    <a:pt x="495405" y="215899"/>
                  </a:lnTo>
                  <a:lnTo>
                    <a:pt x="458406" y="241299"/>
                  </a:lnTo>
                  <a:lnTo>
                    <a:pt x="422732" y="266699"/>
                  </a:lnTo>
                  <a:lnTo>
                    <a:pt x="388446" y="304799"/>
                  </a:lnTo>
                  <a:lnTo>
                    <a:pt x="355609" y="330199"/>
                  </a:lnTo>
                  <a:lnTo>
                    <a:pt x="324283" y="355599"/>
                  </a:lnTo>
                  <a:lnTo>
                    <a:pt x="294531" y="393699"/>
                  </a:lnTo>
                  <a:lnTo>
                    <a:pt x="266413" y="431799"/>
                  </a:lnTo>
                  <a:lnTo>
                    <a:pt x="239992" y="457199"/>
                  </a:lnTo>
                  <a:lnTo>
                    <a:pt x="215329" y="495299"/>
                  </a:lnTo>
                  <a:lnTo>
                    <a:pt x="192487" y="533399"/>
                  </a:lnTo>
                  <a:lnTo>
                    <a:pt x="171526" y="584199"/>
                  </a:lnTo>
                  <a:lnTo>
                    <a:pt x="152510" y="622299"/>
                  </a:lnTo>
                  <a:lnTo>
                    <a:pt x="135499" y="660399"/>
                  </a:lnTo>
                  <a:lnTo>
                    <a:pt x="120556" y="698499"/>
                  </a:lnTo>
                  <a:lnTo>
                    <a:pt x="107742" y="749299"/>
                  </a:lnTo>
                  <a:lnTo>
                    <a:pt x="97120" y="787399"/>
                  </a:lnTo>
                  <a:lnTo>
                    <a:pt x="88750" y="838199"/>
                  </a:lnTo>
                  <a:lnTo>
                    <a:pt x="82695" y="888999"/>
                  </a:lnTo>
                  <a:lnTo>
                    <a:pt x="79017" y="927099"/>
                  </a:lnTo>
                  <a:lnTo>
                    <a:pt x="77777" y="977899"/>
                  </a:lnTo>
                  <a:lnTo>
                    <a:pt x="79017" y="1028699"/>
                  </a:lnTo>
                  <a:lnTo>
                    <a:pt x="82695" y="1066799"/>
                  </a:lnTo>
                  <a:lnTo>
                    <a:pt x="88750" y="1117599"/>
                  </a:lnTo>
                  <a:lnTo>
                    <a:pt x="97120" y="1168399"/>
                  </a:lnTo>
                  <a:lnTo>
                    <a:pt x="107742" y="1206499"/>
                  </a:lnTo>
                  <a:lnTo>
                    <a:pt x="120556" y="1257299"/>
                  </a:lnTo>
                  <a:lnTo>
                    <a:pt x="135499" y="1295399"/>
                  </a:lnTo>
                  <a:lnTo>
                    <a:pt x="152510" y="1333499"/>
                  </a:lnTo>
                  <a:lnTo>
                    <a:pt x="171526" y="1371599"/>
                  </a:lnTo>
                  <a:lnTo>
                    <a:pt x="192487" y="1409699"/>
                  </a:lnTo>
                  <a:lnTo>
                    <a:pt x="215329" y="1447799"/>
                  </a:lnTo>
                  <a:lnTo>
                    <a:pt x="239992" y="1485899"/>
                  </a:lnTo>
                  <a:lnTo>
                    <a:pt x="266413" y="1523999"/>
                  </a:lnTo>
                  <a:lnTo>
                    <a:pt x="294531" y="1562099"/>
                  </a:lnTo>
                  <a:lnTo>
                    <a:pt x="324283" y="1587499"/>
                  </a:lnTo>
                  <a:lnTo>
                    <a:pt x="355609" y="1625599"/>
                  </a:lnTo>
                  <a:lnTo>
                    <a:pt x="388446" y="1650999"/>
                  </a:lnTo>
                  <a:lnTo>
                    <a:pt x="422732" y="1689099"/>
                  </a:lnTo>
                  <a:lnTo>
                    <a:pt x="458406" y="1714499"/>
                  </a:lnTo>
                  <a:lnTo>
                    <a:pt x="495405" y="1739899"/>
                  </a:lnTo>
                  <a:lnTo>
                    <a:pt x="533669" y="1752599"/>
                  </a:lnTo>
                  <a:lnTo>
                    <a:pt x="573134" y="1777999"/>
                  </a:lnTo>
                  <a:lnTo>
                    <a:pt x="613740" y="1790699"/>
                  </a:lnTo>
                  <a:lnTo>
                    <a:pt x="655425" y="1816099"/>
                  </a:lnTo>
                  <a:lnTo>
                    <a:pt x="698126" y="1828799"/>
                  </a:lnTo>
                  <a:lnTo>
                    <a:pt x="831711" y="1866899"/>
                  </a:lnTo>
                  <a:lnTo>
                    <a:pt x="1361066" y="1866899"/>
                  </a:lnTo>
                  <a:lnTo>
                    <a:pt x="1340047" y="1879599"/>
                  </a:lnTo>
                  <a:lnTo>
                    <a:pt x="1253011" y="1904999"/>
                  </a:lnTo>
                  <a:lnTo>
                    <a:pt x="1115889" y="1943099"/>
                  </a:lnTo>
                  <a:close/>
                </a:path>
                <a:path w="1945005" h="1943100">
                  <a:moveTo>
                    <a:pt x="1361066" y="1866899"/>
                  </a:moveTo>
                  <a:lnTo>
                    <a:pt x="1112731" y="1866899"/>
                  </a:lnTo>
                  <a:lnTo>
                    <a:pt x="1246316" y="1828799"/>
                  </a:lnTo>
                  <a:lnTo>
                    <a:pt x="1289017" y="1816099"/>
                  </a:lnTo>
                  <a:lnTo>
                    <a:pt x="1330701" y="1790699"/>
                  </a:lnTo>
                  <a:lnTo>
                    <a:pt x="1371307" y="1777999"/>
                  </a:lnTo>
                  <a:lnTo>
                    <a:pt x="1410772" y="1752599"/>
                  </a:lnTo>
                  <a:lnTo>
                    <a:pt x="1449036" y="1739899"/>
                  </a:lnTo>
                  <a:lnTo>
                    <a:pt x="1486035" y="1714499"/>
                  </a:lnTo>
                  <a:lnTo>
                    <a:pt x="1521709" y="1689099"/>
                  </a:lnTo>
                  <a:lnTo>
                    <a:pt x="1555995" y="1650999"/>
                  </a:lnTo>
                  <a:lnTo>
                    <a:pt x="1588832" y="1625599"/>
                  </a:lnTo>
                  <a:lnTo>
                    <a:pt x="1620158" y="1587499"/>
                  </a:lnTo>
                  <a:lnTo>
                    <a:pt x="1649910" y="1562099"/>
                  </a:lnTo>
                  <a:lnTo>
                    <a:pt x="1678028" y="1523999"/>
                  </a:lnTo>
                  <a:lnTo>
                    <a:pt x="1704449" y="1485899"/>
                  </a:lnTo>
                  <a:lnTo>
                    <a:pt x="1729112" y="1447799"/>
                  </a:lnTo>
                  <a:lnTo>
                    <a:pt x="1751954" y="1409699"/>
                  </a:lnTo>
                  <a:lnTo>
                    <a:pt x="1772914" y="1371599"/>
                  </a:lnTo>
                  <a:lnTo>
                    <a:pt x="1791931" y="1333499"/>
                  </a:lnTo>
                  <a:lnTo>
                    <a:pt x="1808942" y="1295399"/>
                  </a:lnTo>
                  <a:lnTo>
                    <a:pt x="1823885" y="1257299"/>
                  </a:lnTo>
                  <a:lnTo>
                    <a:pt x="1836699" y="1206499"/>
                  </a:lnTo>
                  <a:lnTo>
                    <a:pt x="1847321" y="1168399"/>
                  </a:lnTo>
                  <a:lnTo>
                    <a:pt x="1855691" y="1117599"/>
                  </a:lnTo>
                  <a:lnTo>
                    <a:pt x="1861746" y="1066799"/>
                  </a:lnTo>
                  <a:lnTo>
                    <a:pt x="1865424" y="1028699"/>
                  </a:lnTo>
                  <a:lnTo>
                    <a:pt x="1866664" y="977895"/>
                  </a:lnTo>
                  <a:lnTo>
                    <a:pt x="1865424" y="927099"/>
                  </a:lnTo>
                  <a:lnTo>
                    <a:pt x="1861746" y="888999"/>
                  </a:lnTo>
                  <a:lnTo>
                    <a:pt x="1855691" y="838199"/>
                  </a:lnTo>
                  <a:lnTo>
                    <a:pt x="1847321" y="787399"/>
                  </a:lnTo>
                  <a:lnTo>
                    <a:pt x="1836699" y="749299"/>
                  </a:lnTo>
                  <a:lnTo>
                    <a:pt x="1823885" y="698499"/>
                  </a:lnTo>
                  <a:lnTo>
                    <a:pt x="1808942" y="660399"/>
                  </a:lnTo>
                  <a:lnTo>
                    <a:pt x="1791931" y="622299"/>
                  </a:lnTo>
                  <a:lnTo>
                    <a:pt x="1772914" y="584199"/>
                  </a:lnTo>
                  <a:lnTo>
                    <a:pt x="1751954" y="533399"/>
                  </a:lnTo>
                  <a:lnTo>
                    <a:pt x="1729112" y="495299"/>
                  </a:lnTo>
                  <a:lnTo>
                    <a:pt x="1704449" y="457199"/>
                  </a:lnTo>
                  <a:lnTo>
                    <a:pt x="1678028" y="431799"/>
                  </a:lnTo>
                  <a:lnTo>
                    <a:pt x="1649910" y="393699"/>
                  </a:lnTo>
                  <a:lnTo>
                    <a:pt x="1620158" y="355599"/>
                  </a:lnTo>
                  <a:lnTo>
                    <a:pt x="1588832" y="330199"/>
                  </a:lnTo>
                  <a:lnTo>
                    <a:pt x="1555995" y="304799"/>
                  </a:lnTo>
                  <a:lnTo>
                    <a:pt x="1521709" y="266699"/>
                  </a:lnTo>
                  <a:lnTo>
                    <a:pt x="1486035" y="241299"/>
                  </a:lnTo>
                  <a:lnTo>
                    <a:pt x="1449036" y="215899"/>
                  </a:lnTo>
                  <a:lnTo>
                    <a:pt x="1410772" y="203199"/>
                  </a:lnTo>
                  <a:lnTo>
                    <a:pt x="1371307" y="177799"/>
                  </a:lnTo>
                  <a:lnTo>
                    <a:pt x="1330701" y="152399"/>
                  </a:lnTo>
                  <a:lnTo>
                    <a:pt x="1246316" y="126999"/>
                  </a:lnTo>
                  <a:lnTo>
                    <a:pt x="1112731" y="88899"/>
                  </a:lnTo>
                  <a:lnTo>
                    <a:pt x="972221" y="88899"/>
                  </a:lnTo>
                  <a:lnTo>
                    <a:pt x="972221" y="0"/>
                  </a:lnTo>
                  <a:lnTo>
                    <a:pt x="1020745" y="0"/>
                  </a:lnTo>
                  <a:lnTo>
                    <a:pt x="1068652" y="12699"/>
                  </a:lnTo>
                  <a:lnTo>
                    <a:pt x="1115889" y="12699"/>
                  </a:lnTo>
                  <a:lnTo>
                    <a:pt x="1208124" y="38099"/>
                  </a:lnTo>
                  <a:lnTo>
                    <a:pt x="1340047" y="76199"/>
                  </a:lnTo>
                  <a:lnTo>
                    <a:pt x="1382085" y="101599"/>
                  </a:lnTo>
                  <a:lnTo>
                    <a:pt x="1423060" y="114299"/>
                  </a:lnTo>
                  <a:lnTo>
                    <a:pt x="1462919" y="139699"/>
                  </a:lnTo>
                  <a:lnTo>
                    <a:pt x="1501605" y="165099"/>
                  </a:lnTo>
                  <a:lnTo>
                    <a:pt x="1539063" y="190499"/>
                  </a:lnTo>
                  <a:lnTo>
                    <a:pt x="1575236" y="215899"/>
                  </a:lnTo>
                  <a:lnTo>
                    <a:pt x="1610069" y="241299"/>
                  </a:lnTo>
                  <a:lnTo>
                    <a:pt x="1643507" y="279399"/>
                  </a:lnTo>
                  <a:lnTo>
                    <a:pt x="1675493" y="304799"/>
                  </a:lnTo>
                  <a:lnTo>
                    <a:pt x="1705972" y="342899"/>
                  </a:lnTo>
                  <a:lnTo>
                    <a:pt x="1734889" y="368299"/>
                  </a:lnTo>
                  <a:lnTo>
                    <a:pt x="1762187" y="406399"/>
                  </a:lnTo>
                  <a:lnTo>
                    <a:pt x="1787811" y="444499"/>
                  </a:lnTo>
                  <a:lnTo>
                    <a:pt x="1811705" y="482599"/>
                  </a:lnTo>
                  <a:lnTo>
                    <a:pt x="1833813" y="520699"/>
                  </a:lnTo>
                  <a:lnTo>
                    <a:pt x="1854081" y="571499"/>
                  </a:lnTo>
                  <a:lnTo>
                    <a:pt x="1872451" y="609599"/>
                  </a:lnTo>
                  <a:lnTo>
                    <a:pt x="1888869" y="647699"/>
                  </a:lnTo>
                  <a:lnTo>
                    <a:pt x="1903279" y="698499"/>
                  </a:lnTo>
                  <a:lnTo>
                    <a:pt x="1915624" y="736599"/>
                  </a:lnTo>
                  <a:lnTo>
                    <a:pt x="1925850" y="787399"/>
                  </a:lnTo>
                  <a:lnTo>
                    <a:pt x="1933900" y="838199"/>
                  </a:lnTo>
                  <a:lnTo>
                    <a:pt x="1939719" y="876299"/>
                  </a:lnTo>
                  <a:lnTo>
                    <a:pt x="1943252" y="927099"/>
                  </a:lnTo>
                  <a:lnTo>
                    <a:pt x="1944441" y="977899"/>
                  </a:lnTo>
                  <a:lnTo>
                    <a:pt x="1943252" y="1028699"/>
                  </a:lnTo>
                  <a:lnTo>
                    <a:pt x="1939719" y="1079499"/>
                  </a:lnTo>
                  <a:lnTo>
                    <a:pt x="1933900" y="1117599"/>
                  </a:lnTo>
                  <a:lnTo>
                    <a:pt x="1925850" y="1168399"/>
                  </a:lnTo>
                  <a:lnTo>
                    <a:pt x="1915624" y="1219199"/>
                  </a:lnTo>
                  <a:lnTo>
                    <a:pt x="1903279" y="1257299"/>
                  </a:lnTo>
                  <a:lnTo>
                    <a:pt x="1888869" y="1308099"/>
                  </a:lnTo>
                  <a:lnTo>
                    <a:pt x="1872451" y="1346199"/>
                  </a:lnTo>
                  <a:lnTo>
                    <a:pt x="1854081" y="1384299"/>
                  </a:lnTo>
                  <a:lnTo>
                    <a:pt x="1833813" y="1422399"/>
                  </a:lnTo>
                  <a:lnTo>
                    <a:pt x="1811705" y="1473199"/>
                  </a:lnTo>
                  <a:lnTo>
                    <a:pt x="1787811" y="1511299"/>
                  </a:lnTo>
                  <a:lnTo>
                    <a:pt x="1762187" y="1549399"/>
                  </a:lnTo>
                  <a:lnTo>
                    <a:pt x="1734889" y="1574799"/>
                  </a:lnTo>
                  <a:lnTo>
                    <a:pt x="1705972" y="1612899"/>
                  </a:lnTo>
                  <a:lnTo>
                    <a:pt x="1675493" y="1650999"/>
                  </a:lnTo>
                  <a:lnTo>
                    <a:pt x="1643507" y="1676399"/>
                  </a:lnTo>
                  <a:lnTo>
                    <a:pt x="1610069" y="1714499"/>
                  </a:lnTo>
                  <a:lnTo>
                    <a:pt x="1575236" y="1739899"/>
                  </a:lnTo>
                  <a:lnTo>
                    <a:pt x="1539063" y="1765299"/>
                  </a:lnTo>
                  <a:lnTo>
                    <a:pt x="1501605" y="1790699"/>
                  </a:lnTo>
                  <a:lnTo>
                    <a:pt x="1462919" y="1816099"/>
                  </a:lnTo>
                  <a:lnTo>
                    <a:pt x="1423060" y="1841499"/>
                  </a:lnTo>
                  <a:lnTo>
                    <a:pt x="1382085" y="1854199"/>
                  </a:lnTo>
                  <a:lnTo>
                    <a:pt x="1361066" y="1866899"/>
                  </a:lnTo>
                  <a:close/>
                </a:path>
              </a:pathLst>
            </a:custGeom>
            <a:solidFill>
              <a:srgbClr val="333B3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11316999" y="12085445"/>
              <a:ext cx="1824355" cy="1945005"/>
            </a:xfrm>
            <a:custGeom>
              <a:avLst/>
              <a:gdLst/>
              <a:ahLst/>
              <a:cxnLst/>
              <a:rect l="l" t="t" r="r" b="b"/>
              <a:pathLst>
                <a:path w="1824355" h="1945005">
                  <a:moveTo>
                    <a:pt x="1232420" y="1866642"/>
                  </a:moveTo>
                  <a:lnTo>
                    <a:pt x="868086" y="1866642"/>
                  </a:lnTo>
                  <a:lnTo>
                    <a:pt x="914511" y="1864595"/>
                  </a:lnTo>
                  <a:lnTo>
                    <a:pt x="961018" y="1860097"/>
                  </a:lnTo>
                  <a:lnTo>
                    <a:pt x="1007520" y="1853114"/>
                  </a:lnTo>
                  <a:lnTo>
                    <a:pt x="1053929" y="1843611"/>
                  </a:lnTo>
                  <a:lnTo>
                    <a:pt x="1100157" y="1831555"/>
                  </a:lnTo>
                  <a:lnTo>
                    <a:pt x="1146115" y="1816912"/>
                  </a:lnTo>
                  <a:lnTo>
                    <a:pt x="1191228" y="1799840"/>
                  </a:lnTo>
                  <a:lnTo>
                    <a:pt x="1234945" y="1780574"/>
                  </a:lnTo>
                  <a:lnTo>
                    <a:pt x="1277219" y="1759195"/>
                  </a:lnTo>
                  <a:lnTo>
                    <a:pt x="1318000" y="1735783"/>
                  </a:lnTo>
                  <a:lnTo>
                    <a:pt x="1357242" y="1710420"/>
                  </a:lnTo>
                  <a:lnTo>
                    <a:pt x="1394896" y="1683188"/>
                  </a:lnTo>
                  <a:lnTo>
                    <a:pt x="1430914" y="1654166"/>
                  </a:lnTo>
                  <a:lnTo>
                    <a:pt x="1465249" y="1623437"/>
                  </a:lnTo>
                  <a:lnTo>
                    <a:pt x="1497852" y="1591082"/>
                  </a:lnTo>
                  <a:lnTo>
                    <a:pt x="1528675" y="1557181"/>
                  </a:lnTo>
                  <a:lnTo>
                    <a:pt x="1557671" y="1521816"/>
                  </a:lnTo>
                  <a:lnTo>
                    <a:pt x="1584791" y="1485067"/>
                  </a:lnTo>
                  <a:lnTo>
                    <a:pt x="1609980" y="1447017"/>
                  </a:lnTo>
                  <a:lnTo>
                    <a:pt x="1633212" y="1407747"/>
                  </a:lnTo>
                  <a:lnTo>
                    <a:pt x="1654417" y="1367336"/>
                  </a:lnTo>
                  <a:lnTo>
                    <a:pt x="1673554" y="1325867"/>
                  </a:lnTo>
                  <a:lnTo>
                    <a:pt x="1690576" y="1283421"/>
                  </a:lnTo>
                  <a:lnTo>
                    <a:pt x="1705434" y="1240078"/>
                  </a:lnTo>
                  <a:lnTo>
                    <a:pt x="1718081" y="1195921"/>
                  </a:lnTo>
                  <a:lnTo>
                    <a:pt x="1728469" y="1151029"/>
                  </a:lnTo>
                  <a:lnTo>
                    <a:pt x="1736548" y="1105485"/>
                  </a:lnTo>
                  <a:lnTo>
                    <a:pt x="1742272" y="1059369"/>
                  </a:lnTo>
                  <a:lnTo>
                    <a:pt x="1745593" y="1012763"/>
                  </a:lnTo>
                  <a:lnTo>
                    <a:pt x="1746462" y="965747"/>
                  </a:lnTo>
                  <a:lnTo>
                    <a:pt x="1744832" y="918404"/>
                  </a:lnTo>
                  <a:lnTo>
                    <a:pt x="1740654" y="870813"/>
                  </a:lnTo>
                  <a:lnTo>
                    <a:pt x="1733881" y="823056"/>
                  </a:lnTo>
                  <a:lnTo>
                    <a:pt x="1724572" y="775728"/>
                  </a:lnTo>
                  <a:lnTo>
                    <a:pt x="1712866" y="729410"/>
                  </a:lnTo>
                  <a:lnTo>
                    <a:pt x="1698836" y="684164"/>
                  </a:lnTo>
                  <a:lnTo>
                    <a:pt x="1682553" y="640049"/>
                  </a:lnTo>
                  <a:lnTo>
                    <a:pt x="1664090" y="597127"/>
                  </a:lnTo>
                  <a:lnTo>
                    <a:pt x="1643518" y="555459"/>
                  </a:lnTo>
                  <a:lnTo>
                    <a:pt x="1620910" y="515105"/>
                  </a:lnTo>
                  <a:lnTo>
                    <a:pt x="1596337" y="476127"/>
                  </a:lnTo>
                  <a:lnTo>
                    <a:pt x="1569872" y="438584"/>
                  </a:lnTo>
                  <a:lnTo>
                    <a:pt x="1541586" y="402539"/>
                  </a:lnTo>
                  <a:lnTo>
                    <a:pt x="1511552" y="368052"/>
                  </a:lnTo>
                  <a:lnTo>
                    <a:pt x="1479841" y="335183"/>
                  </a:lnTo>
                  <a:lnTo>
                    <a:pt x="1446526" y="303994"/>
                  </a:lnTo>
                  <a:lnTo>
                    <a:pt x="1411678" y="274545"/>
                  </a:lnTo>
                  <a:lnTo>
                    <a:pt x="1375370" y="246898"/>
                  </a:lnTo>
                  <a:lnTo>
                    <a:pt x="1337673" y="221113"/>
                  </a:lnTo>
                  <a:lnTo>
                    <a:pt x="1298660" y="197250"/>
                  </a:lnTo>
                  <a:lnTo>
                    <a:pt x="1258402" y="175372"/>
                  </a:lnTo>
                  <a:lnTo>
                    <a:pt x="1216972" y="155538"/>
                  </a:lnTo>
                  <a:lnTo>
                    <a:pt x="1174442" y="137810"/>
                  </a:lnTo>
                  <a:lnTo>
                    <a:pt x="1130883" y="122248"/>
                  </a:lnTo>
                  <a:lnTo>
                    <a:pt x="1086368" y="108913"/>
                  </a:lnTo>
                  <a:lnTo>
                    <a:pt x="1040968" y="97866"/>
                  </a:lnTo>
                  <a:lnTo>
                    <a:pt x="994755" y="89169"/>
                  </a:lnTo>
                  <a:lnTo>
                    <a:pt x="947803" y="82881"/>
                  </a:lnTo>
                  <a:lnTo>
                    <a:pt x="900182" y="79063"/>
                  </a:lnTo>
                  <a:lnTo>
                    <a:pt x="851964" y="77777"/>
                  </a:lnTo>
                  <a:lnTo>
                    <a:pt x="851964" y="0"/>
                  </a:lnTo>
                  <a:lnTo>
                    <a:pt x="900780" y="1212"/>
                  </a:lnTo>
                  <a:lnTo>
                    <a:pt x="949038" y="4813"/>
                  </a:lnTo>
                  <a:lnTo>
                    <a:pt x="996676" y="10750"/>
                  </a:lnTo>
                  <a:lnTo>
                    <a:pt x="1043631" y="18970"/>
                  </a:lnTo>
                  <a:lnTo>
                    <a:pt x="1089839" y="29418"/>
                  </a:lnTo>
                  <a:lnTo>
                    <a:pt x="1135237" y="42042"/>
                  </a:lnTo>
                  <a:lnTo>
                    <a:pt x="1179761" y="56788"/>
                  </a:lnTo>
                  <a:lnTo>
                    <a:pt x="1223350" y="73603"/>
                  </a:lnTo>
                  <a:lnTo>
                    <a:pt x="1265939" y="92434"/>
                  </a:lnTo>
                  <a:lnTo>
                    <a:pt x="1307465" y="113226"/>
                  </a:lnTo>
                  <a:lnTo>
                    <a:pt x="1347866" y="135928"/>
                  </a:lnTo>
                  <a:lnTo>
                    <a:pt x="1387078" y="160484"/>
                  </a:lnTo>
                  <a:lnTo>
                    <a:pt x="1425037" y="186842"/>
                  </a:lnTo>
                  <a:lnTo>
                    <a:pt x="1461682" y="214949"/>
                  </a:lnTo>
                  <a:lnTo>
                    <a:pt x="1496948" y="244752"/>
                  </a:lnTo>
                  <a:lnTo>
                    <a:pt x="1530773" y="276196"/>
                  </a:lnTo>
                  <a:lnTo>
                    <a:pt x="1563092" y="309228"/>
                  </a:lnTo>
                  <a:lnTo>
                    <a:pt x="1593844" y="343795"/>
                  </a:lnTo>
                  <a:lnTo>
                    <a:pt x="1622965" y="379845"/>
                  </a:lnTo>
                  <a:lnTo>
                    <a:pt x="1650392" y="417322"/>
                  </a:lnTo>
                  <a:lnTo>
                    <a:pt x="1676061" y="456174"/>
                  </a:lnTo>
                  <a:lnTo>
                    <a:pt x="1699910" y="496348"/>
                  </a:lnTo>
                  <a:lnTo>
                    <a:pt x="1721875" y="537790"/>
                  </a:lnTo>
                  <a:lnTo>
                    <a:pt x="1741893" y="580447"/>
                  </a:lnTo>
                  <a:lnTo>
                    <a:pt x="1759901" y="624265"/>
                  </a:lnTo>
                  <a:lnTo>
                    <a:pt x="1775836" y="669192"/>
                  </a:lnTo>
                  <a:lnTo>
                    <a:pt x="1789634" y="715172"/>
                  </a:lnTo>
                  <a:lnTo>
                    <a:pt x="1801233" y="762155"/>
                  </a:lnTo>
                  <a:lnTo>
                    <a:pt x="1810570" y="810085"/>
                  </a:lnTo>
                  <a:lnTo>
                    <a:pt x="1817515" y="858419"/>
                  </a:lnTo>
                  <a:lnTo>
                    <a:pt x="1822012" y="906603"/>
                  </a:lnTo>
                  <a:lnTo>
                    <a:pt x="1824103" y="954564"/>
                  </a:lnTo>
                  <a:lnTo>
                    <a:pt x="1823829" y="1002231"/>
                  </a:lnTo>
                  <a:lnTo>
                    <a:pt x="1821233" y="1049535"/>
                  </a:lnTo>
                  <a:lnTo>
                    <a:pt x="1816357" y="1096402"/>
                  </a:lnTo>
                  <a:lnTo>
                    <a:pt x="1809242" y="1142762"/>
                  </a:lnTo>
                  <a:lnTo>
                    <a:pt x="1799932" y="1188545"/>
                  </a:lnTo>
                  <a:lnTo>
                    <a:pt x="1788468" y="1233678"/>
                  </a:lnTo>
                  <a:lnTo>
                    <a:pt x="1774892" y="1278090"/>
                  </a:lnTo>
                  <a:lnTo>
                    <a:pt x="1759246" y="1321711"/>
                  </a:lnTo>
                  <a:lnTo>
                    <a:pt x="1741573" y="1364469"/>
                  </a:lnTo>
                  <a:lnTo>
                    <a:pt x="1721914" y="1406293"/>
                  </a:lnTo>
                  <a:lnTo>
                    <a:pt x="1700306" y="1447112"/>
                  </a:lnTo>
                  <a:lnTo>
                    <a:pt x="1676808" y="1486854"/>
                  </a:lnTo>
                  <a:lnTo>
                    <a:pt x="1651445" y="1525449"/>
                  </a:lnTo>
                  <a:lnTo>
                    <a:pt x="1624265" y="1562825"/>
                  </a:lnTo>
                  <a:lnTo>
                    <a:pt x="1595310" y="1598911"/>
                  </a:lnTo>
                  <a:lnTo>
                    <a:pt x="1564623" y="1633636"/>
                  </a:lnTo>
                  <a:lnTo>
                    <a:pt x="1532244" y="1666928"/>
                  </a:lnTo>
                  <a:lnTo>
                    <a:pt x="1498217" y="1698717"/>
                  </a:lnTo>
                  <a:lnTo>
                    <a:pt x="1462582" y="1728932"/>
                  </a:lnTo>
                  <a:lnTo>
                    <a:pt x="1425384" y="1757501"/>
                  </a:lnTo>
                  <a:lnTo>
                    <a:pt x="1386663" y="1784352"/>
                  </a:lnTo>
                  <a:lnTo>
                    <a:pt x="1346461" y="1809416"/>
                  </a:lnTo>
                  <a:lnTo>
                    <a:pt x="1304822" y="1832620"/>
                  </a:lnTo>
                  <a:lnTo>
                    <a:pt x="1261786" y="1853893"/>
                  </a:lnTo>
                  <a:lnTo>
                    <a:pt x="1232420" y="1866642"/>
                  </a:lnTo>
                  <a:close/>
                </a:path>
                <a:path w="1824355" h="1945005">
                  <a:moveTo>
                    <a:pt x="849564" y="1944442"/>
                  </a:moveTo>
                  <a:lnTo>
                    <a:pt x="840633" y="1944442"/>
                  </a:lnTo>
                  <a:lnTo>
                    <a:pt x="796761" y="1942990"/>
                  </a:lnTo>
                  <a:lnTo>
                    <a:pt x="750348" y="1939213"/>
                  </a:lnTo>
                  <a:lnTo>
                    <a:pt x="704293" y="1933234"/>
                  </a:lnTo>
                  <a:lnTo>
                    <a:pt x="658674" y="1925082"/>
                  </a:lnTo>
                  <a:lnTo>
                    <a:pt x="613568" y="1914787"/>
                  </a:lnTo>
                  <a:lnTo>
                    <a:pt x="569051" y="1902378"/>
                  </a:lnTo>
                  <a:lnTo>
                    <a:pt x="525201" y="1887886"/>
                  </a:lnTo>
                  <a:lnTo>
                    <a:pt x="482096" y="1871339"/>
                  </a:lnTo>
                  <a:lnTo>
                    <a:pt x="439812" y="1852768"/>
                  </a:lnTo>
                  <a:lnTo>
                    <a:pt x="398427" y="1832202"/>
                  </a:lnTo>
                  <a:lnTo>
                    <a:pt x="358017" y="1809670"/>
                  </a:lnTo>
                  <a:lnTo>
                    <a:pt x="318661" y="1785203"/>
                  </a:lnTo>
                  <a:lnTo>
                    <a:pt x="280434" y="1758830"/>
                  </a:lnTo>
                  <a:lnTo>
                    <a:pt x="243416" y="1730581"/>
                  </a:lnTo>
                  <a:lnTo>
                    <a:pt x="207682" y="1700484"/>
                  </a:lnTo>
                  <a:lnTo>
                    <a:pt x="173310" y="1668571"/>
                  </a:lnTo>
                  <a:lnTo>
                    <a:pt x="140376" y="1634870"/>
                  </a:lnTo>
                  <a:lnTo>
                    <a:pt x="108960" y="1599412"/>
                  </a:lnTo>
                  <a:lnTo>
                    <a:pt x="79136" y="1562225"/>
                  </a:lnTo>
                  <a:lnTo>
                    <a:pt x="50984" y="1523339"/>
                  </a:lnTo>
                  <a:lnTo>
                    <a:pt x="24579" y="1482785"/>
                  </a:lnTo>
                  <a:lnTo>
                    <a:pt x="0" y="1440591"/>
                  </a:lnTo>
                  <a:lnTo>
                    <a:pt x="68157" y="1403123"/>
                  </a:lnTo>
                  <a:lnTo>
                    <a:pt x="92513" y="1444756"/>
                  </a:lnTo>
                  <a:lnTo>
                    <a:pt x="118800" y="1484648"/>
                  </a:lnTo>
                  <a:lnTo>
                    <a:pt x="146930" y="1522764"/>
                  </a:lnTo>
                  <a:lnTo>
                    <a:pt x="176814" y="1559069"/>
                  </a:lnTo>
                  <a:lnTo>
                    <a:pt x="208366" y="1593532"/>
                  </a:lnTo>
                  <a:lnTo>
                    <a:pt x="241497" y="1626117"/>
                  </a:lnTo>
                  <a:lnTo>
                    <a:pt x="276119" y="1656791"/>
                  </a:lnTo>
                  <a:lnTo>
                    <a:pt x="312143" y="1685520"/>
                  </a:lnTo>
                  <a:lnTo>
                    <a:pt x="349483" y="1712270"/>
                  </a:lnTo>
                  <a:lnTo>
                    <a:pt x="388049" y="1737008"/>
                  </a:lnTo>
                  <a:lnTo>
                    <a:pt x="427755" y="1759700"/>
                  </a:lnTo>
                  <a:lnTo>
                    <a:pt x="468511" y="1780312"/>
                  </a:lnTo>
                  <a:lnTo>
                    <a:pt x="510230" y="1798810"/>
                  </a:lnTo>
                  <a:lnTo>
                    <a:pt x="552824" y="1815160"/>
                  </a:lnTo>
                  <a:lnTo>
                    <a:pt x="596205" y="1829329"/>
                  </a:lnTo>
                  <a:lnTo>
                    <a:pt x="640285" y="1841283"/>
                  </a:lnTo>
                  <a:lnTo>
                    <a:pt x="684975" y="1850988"/>
                  </a:lnTo>
                  <a:lnTo>
                    <a:pt x="730189" y="1858410"/>
                  </a:lnTo>
                  <a:lnTo>
                    <a:pt x="775837" y="1863516"/>
                  </a:lnTo>
                  <a:lnTo>
                    <a:pt x="821832" y="1866271"/>
                  </a:lnTo>
                  <a:lnTo>
                    <a:pt x="1232420" y="1866642"/>
                  </a:lnTo>
                  <a:lnTo>
                    <a:pt x="1217396" y="1873165"/>
                  </a:lnTo>
                  <a:lnTo>
                    <a:pt x="1171694" y="1890364"/>
                  </a:lnTo>
                  <a:lnTo>
                    <a:pt x="1125195" y="1905273"/>
                  </a:lnTo>
                  <a:lnTo>
                    <a:pt x="1078437" y="1917742"/>
                  </a:lnTo>
                  <a:lnTo>
                    <a:pt x="1031496" y="1927802"/>
                  </a:lnTo>
                  <a:lnTo>
                    <a:pt x="984450" y="1935481"/>
                  </a:lnTo>
                  <a:lnTo>
                    <a:pt x="937376" y="1940810"/>
                  </a:lnTo>
                  <a:lnTo>
                    <a:pt x="890352" y="1943818"/>
                  </a:lnTo>
                  <a:lnTo>
                    <a:pt x="849564" y="1944442"/>
                  </a:lnTo>
                  <a:close/>
                </a:path>
              </a:pathLst>
            </a:custGeom>
            <a:solidFill>
              <a:srgbClr val="F1E6B8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22" name="object 2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939270" y="487882"/>
            <a:ext cx="3138804" cy="3285240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9726" y="1218650"/>
            <a:ext cx="2390852" cy="2351586"/>
          </a:xfrm>
          <a:prstGeom prst="rect">
            <a:avLst/>
          </a:prstGeom>
        </p:spPr>
      </p:pic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19405">
              <a:lnSpc>
                <a:spcPct val="100000"/>
              </a:lnSpc>
              <a:spcBef>
                <a:spcPts val="95"/>
              </a:spcBef>
            </a:pPr>
            <a:r>
              <a:rPr dirty="0" spc="-25"/>
              <a:t>Academic</a:t>
            </a:r>
            <a:r>
              <a:rPr dirty="0" spc="-70"/>
              <a:t> </a:t>
            </a:r>
            <a:r>
              <a:rPr dirty="0" spc="160"/>
              <a:t>Research</a:t>
            </a:r>
            <a:r>
              <a:rPr dirty="0" spc="-70"/>
              <a:t> </a:t>
            </a:r>
            <a:r>
              <a:rPr dirty="0" spc="275"/>
              <a:t>Poster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3473215" y="2568182"/>
            <a:ext cx="8241030" cy="7588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8800"/>
              </a:lnSpc>
              <a:spcBef>
                <a:spcPts val="95"/>
              </a:spcBef>
            </a:pPr>
            <a:r>
              <a:rPr dirty="0" sz="1350" spc="35" b="1">
                <a:solidFill>
                  <a:srgbClr val="0D0D0D"/>
                </a:solidFill>
                <a:latin typeface="Tahoma"/>
                <a:cs typeface="Tahoma"/>
              </a:rPr>
              <a:t>Research </a:t>
            </a:r>
            <a:r>
              <a:rPr dirty="0" sz="1350" spc="40" b="1">
                <a:solidFill>
                  <a:srgbClr val="0D0D0D"/>
                </a:solidFill>
                <a:latin typeface="Tahoma"/>
                <a:cs typeface="Tahoma"/>
              </a:rPr>
              <a:t>posters </a:t>
            </a:r>
            <a:r>
              <a:rPr dirty="0" sz="1350" spc="10" b="1">
                <a:solidFill>
                  <a:srgbClr val="0D0D0D"/>
                </a:solidFill>
                <a:latin typeface="Tahoma"/>
                <a:cs typeface="Tahoma"/>
              </a:rPr>
              <a:t>are </a:t>
            </a:r>
            <a:r>
              <a:rPr dirty="0" sz="1350" spc="-5" b="1">
                <a:solidFill>
                  <a:srgbClr val="0D0D0D"/>
                </a:solidFill>
                <a:latin typeface="Tahoma"/>
                <a:cs typeface="Tahoma"/>
              </a:rPr>
              <a:t>visual </a:t>
            </a:r>
            <a:r>
              <a:rPr dirty="0" sz="1350" spc="20" b="1">
                <a:solidFill>
                  <a:srgbClr val="0D0D0D"/>
                </a:solidFill>
                <a:latin typeface="Tahoma"/>
                <a:cs typeface="Tahoma"/>
              </a:rPr>
              <a:t>aids </a:t>
            </a:r>
            <a:r>
              <a:rPr dirty="0" sz="1350" spc="-25" b="1">
                <a:solidFill>
                  <a:srgbClr val="0D0D0D"/>
                </a:solidFill>
                <a:latin typeface="Tahoma"/>
                <a:cs typeface="Tahoma"/>
              </a:rPr>
              <a:t>that </a:t>
            </a:r>
            <a:r>
              <a:rPr dirty="0" sz="1350" spc="10" b="1">
                <a:solidFill>
                  <a:srgbClr val="0D0D0D"/>
                </a:solidFill>
                <a:latin typeface="Tahoma"/>
                <a:cs typeface="Tahoma"/>
              </a:rPr>
              <a:t>are </a:t>
            </a:r>
            <a:r>
              <a:rPr dirty="0" sz="1350" spc="40" b="1">
                <a:solidFill>
                  <a:srgbClr val="0D0D0D"/>
                </a:solidFill>
                <a:latin typeface="Tahoma"/>
                <a:cs typeface="Tahoma"/>
              </a:rPr>
              <a:t>used </a:t>
            </a:r>
            <a:r>
              <a:rPr dirty="0" sz="1350" spc="10" b="1">
                <a:solidFill>
                  <a:srgbClr val="0D0D0D"/>
                </a:solidFill>
                <a:latin typeface="Tahoma"/>
                <a:cs typeface="Tahoma"/>
              </a:rPr>
              <a:t>to </a:t>
            </a:r>
            <a:r>
              <a:rPr dirty="0" sz="1350" spc="20" b="1">
                <a:solidFill>
                  <a:srgbClr val="0D0D0D"/>
                </a:solidFill>
                <a:latin typeface="Tahoma"/>
                <a:cs typeface="Tahoma"/>
              </a:rPr>
              <a:t>present </a:t>
            </a:r>
            <a:r>
              <a:rPr dirty="0" sz="1350" b="1">
                <a:solidFill>
                  <a:srgbClr val="0D0D0D"/>
                </a:solidFill>
                <a:latin typeface="Tahoma"/>
                <a:cs typeface="Tahoma"/>
              </a:rPr>
              <a:t>a </a:t>
            </a:r>
            <a:r>
              <a:rPr dirty="0" sz="1350" spc="-5" b="1">
                <a:solidFill>
                  <a:srgbClr val="0D0D0D"/>
                </a:solidFill>
                <a:latin typeface="Tahoma"/>
                <a:cs typeface="Tahoma"/>
              </a:rPr>
              <a:t>study. </a:t>
            </a:r>
            <a:r>
              <a:rPr dirty="0" sz="1350" spc="-155" b="1">
                <a:solidFill>
                  <a:srgbClr val="0D0D0D"/>
                </a:solidFill>
                <a:latin typeface="Tahoma"/>
                <a:cs typeface="Tahoma"/>
              </a:rPr>
              <a:t>It </a:t>
            </a:r>
            <a:r>
              <a:rPr dirty="0" sz="1350" spc="20" b="1">
                <a:solidFill>
                  <a:srgbClr val="0D0D0D"/>
                </a:solidFill>
                <a:latin typeface="Tahoma"/>
                <a:cs typeface="Tahoma"/>
              </a:rPr>
              <a:t>is </a:t>
            </a:r>
            <a:r>
              <a:rPr dirty="0" sz="1350" b="1">
                <a:solidFill>
                  <a:srgbClr val="0D0D0D"/>
                </a:solidFill>
                <a:latin typeface="Tahoma"/>
                <a:cs typeface="Tahoma"/>
              </a:rPr>
              <a:t>a </a:t>
            </a:r>
            <a:r>
              <a:rPr dirty="0" sz="1350" spc="5" b="1">
                <a:solidFill>
                  <a:srgbClr val="0D0D0D"/>
                </a:solidFill>
                <a:latin typeface="Tahoma"/>
                <a:cs typeface="Tahoma"/>
              </a:rPr>
              <a:t>popular </a:t>
            </a:r>
            <a:r>
              <a:rPr dirty="0" sz="1350" spc="-15" b="1">
                <a:solidFill>
                  <a:srgbClr val="0D0D0D"/>
                </a:solidFill>
                <a:latin typeface="Tahoma"/>
                <a:cs typeface="Tahoma"/>
              </a:rPr>
              <a:t>way </a:t>
            </a:r>
            <a:r>
              <a:rPr dirty="0" sz="1350" spc="10" b="1">
                <a:solidFill>
                  <a:srgbClr val="0D0D0D"/>
                </a:solidFill>
                <a:latin typeface="Tahoma"/>
                <a:cs typeface="Tahoma"/>
              </a:rPr>
              <a:t>to </a:t>
            </a:r>
            <a:r>
              <a:rPr dirty="0" sz="1350" spc="15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50" b="1">
                <a:solidFill>
                  <a:srgbClr val="0D0D0D"/>
                </a:solidFill>
                <a:latin typeface="Tahoma"/>
                <a:cs typeface="Tahoma"/>
              </a:rPr>
              <a:t>showcase</a:t>
            </a:r>
            <a:r>
              <a:rPr dirty="0" sz="1350" spc="-25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30" b="1">
                <a:solidFill>
                  <a:srgbClr val="0D0D0D"/>
                </a:solidFill>
                <a:latin typeface="Tahoma"/>
                <a:cs typeface="Tahoma"/>
              </a:rPr>
              <a:t>research</a:t>
            </a:r>
            <a:r>
              <a:rPr dirty="0" sz="1350" spc="-25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-10" b="1">
                <a:solidFill>
                  <a:srgbClr val="0D0D0D"/>
                </a:solidFill>
                <a:latin typeface="Tahoma"/>
                <a:cs typeface="Tahoma"/>
              </a:rPr>
              <a:t>work</a:t>
            </a:r>
            <a:r>
              <a:rPr dirty="0" sz="1350" spc="-20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-45" b="1">
                <a:solidFill>
                  <a:srgbClr val="0D0D0D"/>
                </a:solidFill>
                <a:latin typeface="Tahoma"/>
                <a:cs typeface="Tahoma"/>
              </a:rPr>
              <a:t>in</a:t>
            </a:r>
            <a:r>
              <a:rPr dirty="0" sz="1350" spc="-25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50" b="1">
                <a:solidFill>
                  <a:srgbClr val="0D0D0D"/>
                </a:solidFill>
                <a:latin typeface="Tahoma"/>
                <a:cs typeface="Tahoma"/>
              </a:rPr>
              <a:t>conferences</a:t>
            </a:r>
            <a:r>
              <a:rPr dirty="0" sz="1350" spc="-25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b="1">
                <a:solidFill>
                  <a:srgbClr val="0D0D0D"/>
                </a:solidFill>
                <a:latin typeface="Tahoma"/>
                <a:cs typeface="Tahoma"/>
              </a:rPr>
              <a:t>and</a:t>
            </a:r>
            <a:r>
              <a:rPr dirty="0" sz="1350" spc="-20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b="1">
                <a:solidFill>
                  <a:srgbClr val="0D0D0D"/>
                </a:solidFill>
                <a:latin typeface="Tahoma"/>
                <a:cs typeface="Tahoma"/>
              </a:rPr>
              <a:t>the</a:t>
            </a:r>
            <a:r>
              <a:rPr dirty="0" sz="1350" spc="-25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25" b="1">
                <a:solidFill>
                  <a:srgbClr val="0D0D0D"/>
                </a:solidFill>
                <a:latin typeface="Tahoma"/>
                <a:cs typeface="Tahoma"/>
              </a:rPr>
              <a:t>academe.</a:t>
            </a:r>
            <a:r>
              <a:rPr dirty="0" sz="1350" spc="-20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-40" b="1">
                <a:solidFill>
                  <a:srgbClr val="0D0D0D"/>
                </a:solidFill>
                <a:latin typeface="Tahoma"/>
                <a:cs typeface="Tahoma"/>
              </a:rPr>
              <a:t>Information</a:t>
            </a:r>
            <a:r>
              <a:rPr dirty="0" sz="1350" spc="-25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20" b="1">
                <a:solidFill>
                  <a:srgbClr val="0D0D0D"/>
                </a:solidFill>
                <a:latin typeface="Tahoma"/>
                <a:cs typeface="Tahoma"/>
              </a:rPr>
              <a:t>is</a:t>
            </a:r>
            <a:r>
              <a:rPr dirty="0" sz="1350" spc="-25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30" b="1">
                <a:solidFill>
                  <a:srgbClr val="0D0D0D"/>
                </a:solidFill>
                <a:latin typeface="Tahoma"/>
                <a:cs typeface="Tahoma"/>
              </a:rPr>
              <a:t>presented</a:t>
            </a:r>
            <a:r>
              <a:rPr dirty="0" sz="1350" spc="-20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45" b="1">
                <a:solidFill>
                  <a:srgbClr val="0D0D0D"/>
                </a:solidFill>
                <a:latin typeface="Tahoma"/>
                <a:cs typeface="Tahoma"/>
              </a:rPr>
              <a:t>concisely </a:t>
            </a:r>
            <a:r>
              <a:rPr dirty="0" sz="1350" spc="-380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b="1">
                <a:solidFill>
                  <a:srgbClr val="0D0D0D"/>
                </a:solidFill>
                <a:latin typeface="Tahoma"/>
                <a:cs typeface="Tahoma"/>
              </a:rPr>
              <a:t>and</a:t>
            </a:r>
            <a:r>
              <a:rPr dirty="0" sz="1350" spc="-30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-45" b="1">
                <a:solidFill>
                  <a:srgbClr val="0D0D0D"/>
                </a:solidFill>
                <a:latin typeface="Tahoma"/>
                <a:cs typeface="Tahoma"/>
              </a:rPr>
              <a:t>in</a:t>
            </a:r>
            <a:r>
              <a:rPr dirty="0" sz="1350" spc="-30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b="1">
                <a:solidFill>
                  <a:srgbClr val="0D0D0D"/>
                </a:solidFill>
                <a:latin typeface="Tahoma"/>
                <a:cs typeface="Tahoma"/>
              </a:rPr>
              <a:t>a</a:t>
            </a:r>
            <a:r>
              <a:rPr dirty="0" sz="1350" spc="-30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b="1">
                <a:solidFill>
                  <a:srgbClr val="0D0D0D"/>
                </a:solidFill>
                <a:latin typeface="Tahoma"/>
                <a:cs typeface="Tahoma"/>
              </a:rPr>
              <a:t>visually</a:t>
            </a:r>
            <a:r>
              <a:rPr dirty="0" sz="1350" spc="-25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10" b="1">
                <a:solidFill>
                  <a:srgbClr val="0D0D0D"/>
                </a:solidFill>
                <a:latin typeface="Tahoma"/>
                <a:cs typeface="Tahoma"/>
              </a:rPr>
              <a:t>appealing</a:t>
            </a:r>
            <a:r>
              <a:rPr dirty="0" sz="1350" spc="-30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-15" b="1">
                <a:solidFill>
                  <a:srgbClr val="0D0D0D"/>
                </a:solidFill>
                <a:latin typeface="Tahoma"/>
                <a:cs typeface="Tahoma"/>
              </a:rPr>
              <a:t>manner</a:t>
            </a:r>
            <a:r>
              <a:rPr dirty="0" sz="1350" spc="-30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10" b="1">
                <a:solidFill>
                  <a:srgbClr val="0D0D0D"/>
                </a:solidFill>
                <a:latin typeface="Tahoma"/>
                <a:cs typeface="Tahoma"/>
              </a:rPr>
              <a:t>to</a:t>
            </a:r>
            <a:r>
              <a:rPr dirty="0" sz="1350" spc="-25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-5" b="1">
                <a:solidFill>
                  <a:srgbClr val="0D0D0D"/>
                </a:solidFill>
                <a:latin typeface="Tahoma"/>
                <a:cs typeface="Tahoma"/>
              </a:rPr>
              <a:t>attract</a:t>
            </a:r>
            <a:r>
              <a:rPr dirty="0" sz="1350" spc="-30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-10" b="1">
                <a:solidFill>
                  <a:srgbClr val="0D0D0D"/>
                </a:solidFill>
                <a:latin typeface="Tahoma"/>
                <a:cs typeface="Tahoma"/>
              </a:rPr>
              <a:t>attention</a:t>
            </a:r>
            <a:r>
              <a:rPr dirty="0" sz="1350" spc="-30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b="1">
                <a:solidFill>
                  <a:srgbClr val="0D0D0D"/>
                </a:solidFill>
                <a:latin typeface="Tahoma"/>
                <a:cs typeface="Tahoma"/>
              </a:rPr>
              <a:t>and</a:t>
            </a:r>
            <a:r>
              <a:rPr dirty="0" sz="1350" spc="-25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15" b="1">
                <a:solidFill>
                  <a:srgbClr val="0D0D0D"/>
                </a:solidFill>
                <a:latin typeface="Tahoma"/>
                <a:cs typeface="Tahoma"/>
              </a:rPr>
              <a:t>spark</a:t>
            </a:r>
            <a:r>
              <a:rPr dirty="0" sz="1350" spc="-30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1350" spc="20" b="1">
                <a:solidFill>
                  <a:srgbClr val="0D0D0D"/>
                </a:solidFill>
                <a:latin typeface="Tahoma"/>
                <a:cs typeface="Tahoma"/>
              </a:rPr>
              <a:t>discussion.</a:t>
            </a:r>
            <a:endParaRPr sz="1350">
              <a:latin typeface="Tahoma"/>
              <a:cs typeface="Tahom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83314" y="6651073"/>
            <a:ext cx="3209925" cy="191071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00"/>
              </a:lnSpc>
              <a:spcBef>
                <a:spcPts val="100"/>
              </a:spcBef>
            </a:pPr>
            <a:r>
              <a:rPr dirty="0" sz="1200" spc="10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g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100">
                <a:solidFill>
                  <a:srgbClr val="0D0D0D"/>
                </a:solidFill>
                <a:latin typeface="Verdana"/>
                <a:cs typeface="Verdana"/>
              </a:rPr>
              <a:t>v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100">
                <a:solidFill>
                  <a:srgbClr val="0D0D0D"/>
                </a:solidFill>
                <a:latin typeface="Verdana"/>
                <a:cs typeface="Verdana"/>
              </a:rPr>
              <a:t>v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100">
                <a:solidFill>
                  <a:srgbClr val="0D0D0D"/>
                </a:solidFill>
                <a:latin typeface="Verdana"/>
                <a:cs typeface="Verdana"/>
              </a:rPr>
              <a:t>v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10">
                <a:solidFill>
                  <a:srgbClr val="0D0D0D"/>
                </a:solidFill>
                <a:latin typeface="Verdana"/>
                <a:cs typeface="Verdana"/>
              </a:rPr>
              <a:t>w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f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20">
                <a:solidFill>
                  <a:srgbClr val="0D0D0D"/>
                </a:solidFill>
                <a:latin typeface="Verdana"/>
                <a:cs typeface="Verdana"/>
              </a:rPr>
              <a:t>e  </a:t>
            </a:r>
            <a:r>
              <a:rPr dirty="0" sz="1200" spc="-30">
                <a:solidFill>
                  <a:srgbClr val="0D0D0D"/>
                </a:solidFill>
                <a:latin typeface="Verdana"/>
                <a:cs typeface="Verdana"/>
              </a:rPr>
              <a:t>research. </a:t>
            </a:r>
            <a:r>
              <a:rPr dirty="0" sz="1200" spc="-50">
                <a:solidFill>
                  <a:srgbClr val="0D0D0D"/>
                </a:solidFill>
                <a:latin typeface="Verdana"/>
                <a:cs typeface="Verdana"/>
              </a:rPr>
              <a:t>Start with </a:t>
            </a:r>
            <a:r>
              <a:rPr dirty="0" sz="1200" spc="-30">
                <a:solidFill>
                  <a:srgbClr val="0D0D0D"/>
                </a:solidFill>
                <a:latin typeface="Verdana"/>
                <a:cs typeface="Verdana"/>
              </a:rPr>
              <a:t>the </a:t>
            </a:r>
            <a:r>
              <a:rPr dirty="0" sz="1200" spc="-50">
                <a:solidFill>
                  <a:srgbClr val="0D0D0D"/>
                </a:solidFill>
                <a:latin typeface="Verdana"/>
                <a:cs typeface="Verdana"/>
              </a:rPr>
              <a:t>background: </a:t>
            </a:r>
            <a:r>
              <a:rPr dirty="0" sz="1200" spc="-20">
                <a:solidFill>
                  <a:srgbClr val="0D0D0D"/>
                </a:solidFill>
                <a:latin typeface="Verdana"/>
                <a:cs typeface="Verdana"/>
              </a:rPr>
              <a:t>What </a:t>
            </a:r>
            <a:r>
              <a:rPr dirty="0" sz="1200" spc="-1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6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-6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5">
                <a:solidFill>
                  <a:srgbClr val="0D0D0D"/>
                </a:solidFill>
                <a:latin typeface="Verdana"/>
                <a:cs typeface="Verdana"/>
              </a:rPr>
              <a:t>g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5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15">
                <a:solidFill>
                  <a:srgbClr val="0D0D0D"/>
                </a:solidFill>
                <a:latin typeface="Verdana"/>
                <a:cs typeface="Verdana"/>
              </a:rPr>
              <a:t>w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-6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?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W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20">
                <a:solidFill>
                  <a:srgbClr val="0D0D0D"/>
                </a:solidFill>
                <a:latin typeface="Verdana"/>
                <a:cs typeface="Verdana"/>
              </a:rPr>
              <a:t>e  </a:t>
            </a:r>
            <a:r>
              <a:rPr dirty="0" sz="1200" spc="-30">
                <a:solidFill>
                  <a:srgbClr val="0D0D0D"/>
                </a:solidFill>
                <a:latin typeface="Verdana"/>
                <a:cs typeface="Verdana"/>
              </a:rPr>
              <a:t>importance </a:t>
            </a:r>
            <a:r>
              <a:rPr dirty="0" sz="1200" spc="10">
                <a:solidFill>
                  <a:srgbClr val="0D0D0D"/>
                </a:solidFill>
                <a:latin typeface="Verdana"/>
                <a:cs typeface="Verdana"/>
              </a:rPr>
              <a:t>of </a:t>
            </a:r>
            <a:r>
              <a:rPr dirty="0" sz="1200" spc="-30">
                <a:solidFill>
                  <a:srgbClr val="0D0D0D"/>
                </a:solidFill>
                <a:latin typeface="Verdana"/>
                <a:cs typeface="Verdana"/>
              </a:rPr>
              <a:t>the </a:t>
            </a:r>
            <a:r>
              <a:rPr dirty="0" sz="1200" spc="-15">
                <a:solidFill>
                  <a:srgbClr val="0D0D0D"/>
                </a:solidFill>
                <a:latin typeface="Verdana"/>
                <a:cs typeface="Verdana"/>
              </a:rPr>
              <a:t>research </a:t>
            </a:r>
            <a:r>
              <a:rPr dirty="0" sz="1200" spc="-10">
                <a:solidFill>
                  <a:srgbClr val="0D0D0D"/>
                </a:solidFill>
                <a:latin typeface="Verdana"/>
                <a:cs typeface="Verdana"/>
              </a:rPr>
              <a:t>to </a:t>
            </a:r>
            <a:r>
              <a:rPr dirty="0" sz="1200" spc="-30">
                <a:solidFill>
                  <a:srgbClr val="0D0D0D"/>
                </a:solidFill>
                <a:latin typeface="Verdana"/>
                <a:cs typeface="Verdana"/>
              </a:rPr>
              <a:t>the 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field </a:t>
            </a:r>
            <a:r>
              <a:rPr dirty="0" sz="1200" spc="-30">
                <a:solidFill>
                  <a:srgbClr val="0D0D0D"/>
                </a:solidFill>
                <a:latin typeface="Verdana"/>
                <a:cs typeface="Verdana"/>
              </a:rPr>
              <a:t>or </a:t>
            </a:r>
            <a:r>
              <a:rPr dirty="0" sz="1200" spc="-2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f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90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6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-114">
                <a:solidFill>
                  <a:srgbClr val="0D0D0D"/>
                </a:solidFill>
                <a:latin typeface="Verdana"/>
                <a:cs typeface="Verdana"/>
              </a:rPr>
              <a:t>,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5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15">
                <a:solidFill>
                  <a:srgbClr val="0D0D0D"/>
                </a:solidFill>
                <a:latin typeface="Verdana"/>
                <a:cs typeface="Verdana"/>
              </a:rPr>
              <a:t>w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b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20">
                <a:solidFill>
                  <a:srgbClr val="0D0D0D"/>
                </a:solidFill>
                <a:latin typeface="Verdana"/>
                <a:cs typeface="Verdana"/>
              </a:rPr>
              <a:t>e 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65">
                <a:solidFill>
                  <a:srgbClr val="0D0D0D"/>
                </a:solidFill>
                <a:latin typeface="Verdana"/>
                <a:cs typeface="Verdana"/>
              </a:rPr>
              <a:t>x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5">
                <a:solidFill>
                  <a:srgbClr val="0D0D0D"/>
                </a:solidFill>
                <a:latin typeface="Verdana"/>
                <a:cs typeface="Verdana"/>
              </a:rPr>
              <a:t>g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l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?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10">
                <a:solidFill>
                  <a:srgbClr val="0D0D0D"/>
                </a:solidFill>
                <a:latin typeface="Verdana"/>
                <a:cs typeface="Verdana"/>
              </a:rPr>
              <a:t>B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105">
                <a:solidFill>
                  <a:srgbClr val="0D0D0D"/>
                </a:solidFill>
                <a:latin typeface="Verdana"/>
                <a:cs typeface="Verdana"/>
              </a:rPr>
              <a:t>m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f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l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f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20">
                <a:solidFill>
                  <a:srgbClr val="0D0D0D"/>
                </a:solidFill>
                <a:latin typeface="Verdana"/>
                <a:cs typeface="Verdana"/>
              </a:rPr>
              <a:t>e  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f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155">
                <a:solidFill>
                  <a:srgbClr val="0D0D0D"/>
                </a:solidFill>
                <a:latin typeface="Verdana"/>
                <a:cs typeface="Verdana"/>
              </a:rPr>
              <a:t>.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21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l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105">
                <a:solidFill>
                  <a:srgbClr val="0D0D0D"/>
                </a:solidFill>
                <a:latin typeface="Verdana"/>
                <a:cs typeface="Verdana"/>
              </a:rPr>
              <a:t>m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t  </a:t>
            </a:r>
            <a:r>
              <a:rPr dirty="0" sz="1200" spc="-55">
                <a:solidFill>
                  <a:srgbClr val="0D0D0D"/>
                </a:solidFill>
                <a:latin typeface="Verdana"/>
                <a:cs typeface="Verdana"/>
              </a:rPr>
              <a:t>information,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but </a:t>
            </a:r>
            <a:r>
              <a:rPr dirty="0" sz="1200" spc="15">
                <a:solidFill>
                  <a:srgbClr val="0D0D0D"/>
                </a:solidFill>
                <a:latin typeface="Verdana"/>
                <a:cs typeface="Verdana"/>
              </a:rPr>
              <a:t>be 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as </a:t>
            </a:r>
            <a:r>
              <a:rPr dirty="0" sz="1200" spc="-35">
                <a:solidFill>
                  <a:srgbClr val="0D0D0D"/>
                </a:solidFill>
                <a:latin typeface="Verdana"/>
                <a:cs typeface="Verdana"/>
              </a:rPr>
              <a:t>straightforward 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as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10">
                <a:solidFill>
                  <a:srgbClr val="0D0D0D"/>
                </a:solidFill>
                <a:latin typeface="Verdana"/>
                <a:cs typeface="Verdana"/>
              </a:rPr>
              <a:t>possible.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783314" y="6034578"/>
            <a:ext cx="1428115" cy="3187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900" spc="60">
                <a:solidFill>
                  <a:srgbClr val="FFFFFF"/>
                </a:solidFill>
                <a:latin typeface="Tahoma"/>
                <a:cs typeface="Tahoma"/>
              </a:rPr>
              <a:t>Introduction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879241" y="6651073"/>
            <a:ext cx="317754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00"/>
              </a:lnSpc>
              <a:spcBef>
                <a:spcPts val="100"/>
              </a:spcBef>
            </a:pPr>
            <a:r>
              <a:rPr dirty="0" sz="1200" spc="-21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114">
                <a:solidFill>
                  <a:srgbClr val="0D0D0D"/>
                </a:solidFill>
                <a:latin typeface="Verdana"/>
                <a:cs typeface="Verdana"/>
              </a:rPr>
              <a:t>,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15">
                <a:solidFill>
                  <a:srgbClr val="0D0D0D"/>
                </a:solidFill>
                <a:latin typeface="Verdana"/>
                <a:cs typeface="Verdana"/>
              </a:rPr>
              <a:t>w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f  </a:t>
            </a:r>
            <a:r>
              <a:rPr dirty="0" sz="1200" spc="-6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-6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-155">
                <a:solidFill>
                  <a:srgbClr val="0D0D0D"/>
                </a:solidFill>
                <a:latin typeface="Verdana"/>
                <a:cs typeface="Verdana"/>
              </a:rPr>
              <a:t>.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879241" y="6035140"/>
            <a:ext cx="1106170" cy="3187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900" spc="-35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dirty="0" sz="1900" spc="-15">
                <a:solidFill>
                  <a:srgbClr val="FFFFFF"/>
                </a:solidFill>
                <a:latin typeface="Tahoma"/>
                <a:cs typeface="Tahoma"/>
              </a:rPr>
              <a:t>b</a:t>
            </a:r>
            <a:r>
              <a:rPr dirty="0" sz="1900" spc="200">
                <a:solidFill>
                  <a:srgbClr val="FFFFFF"/>
                </a:solidFill>
                <a:latin typeface="Tahoma"/>
                <a:cs typeface="Tahoma"/>
              </a:rPr>
              <a:t>je</a:t>
            </a:r>
            <a:r>
              <a:rPr dirty="0" sz="1900" spc="16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dirty="0" sz="1900" spc="375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dirty="0" sz="1900" spc="-15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dirty="0" sz="1900" spc="114">
                <a:solidFill>
                  <a:srgbClr val="FFFFFF"/>
                </a:solidFill>
                <a:latin typeface="Tahoma"/>
                <a:cs typeface="Tahoma"/>
              </a:rPr>
              <a:t>v</a:t>
            </a:r>
            <a:r>
              <a:rPr dirty="0" sz="1900" spc="-1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879241" y="8395299"/>
            <a:ext cx="3206115" cy="863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00"/>
              </a:lnSpc>
              <a:spcBef>
                <a:spcPts val="100"/>
              </a:spcBef>
            </a:pP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b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10">
                <a:solidFill>
                  <a:srgbClr val="0D0D0D"/>
                </a:solidFill>
                <a:latin typeface="Verdana"/>
                <a:cs typeface="Verdana"/>
              </a:rPr>
              <a:t>w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6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 spc="-114">
                <a:solidFill>
                  <a:srgbClr val="0D0D0D"/>
                </a:solidFill>
                <a:latin typeface="Verdana"/>
                <a:cs typeface="Verdana"/>
              </a:rPr>
              <a:t>'</a:t>
            </a:r>
            <a:r>
              <a:rPr dirty="0" sz="1200" spc="-100">
                <a:solidFill>
                  <a:srgbClr val="0D0D0D"/>
                </a:solidFill>
                <a:latin typeface="Verdana"/>
                <a:cs typeface="Verdana"/>
              </a:rPr>
              <a:t>v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5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6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r  r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-155">
                <a:solidFill>
                  <a:srgbClr val="0D0D0D"/>
                </a:solidFill>
                <a:latin typeface="Verdana"/>
                <a:cs typeface="Verdana"/>
              </a:rPr>
              <a:t>.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W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g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f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105">
                <a:solidFill>
                  <a:srgbClr val="0D0D0D"/>
                </a:solidFill>
                <a:latin typeface="Verdana"/>
                <a:cs typeface="Verdana"/>
              </a:rPr>
              <a:t>m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?  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W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105">
                <a:solidFill>
                  <a:srgbClr val="0D0D0D"/>
                </a:solidFill>
                <a:latin typeface="Verdana"/>
                <a:cs typeface="Verdana"/>
              </a:rPr>
              <a:t>m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15">
                <a:solidFill>
                  <a:srgbClr val="0D0D0D"/>
                </a:solidFill>
                <a:latin typeface="Verdana"/>
                <a:cs typeface="Verdana"/>
              </a:rPr>
              <a:t>w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?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W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y  </a:t>
            </a:r>
            <a:r>
              <a:rPr dirty="0" sz="1200" spc="5">
                <a:solidFill>
                  <a:srgbClr val="0D0D0D"/>
                </a:solidFill>
                <a:latin typeface="Verdana"/>
                <a:cs typeface="Verdana"/>
              </a:rPr>
              <a:t>special</a:t>
            </a:r>
            <a:r>
              <a:rPr dirty="0" sz="1200" spc="-9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10">
                <a:solidFill>
                  <a:srgbClr val="0D0D0D"/>
                </a:solidFill>
                <a:latin typeface="Verdana"/>
                <a:cs typeface="Verdana"/>
              </a:rPr>
              <a:t>technology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10">
                <a:solidFill>
                  <a:srgbClr val="0D0D0D"/>
                </a:solidFill>
                <a:latin typeface="Verdana"/>
                <a:cs typeface="Verdana"/>
              </a:rPr>
              <a:t>applied?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879241" y="7760458"/>
            <a:ext cx="1442085" cy="3187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900" spc="35">
                <a:solidFill>
                  <a:srgbClr val="FFFFFF"/>
                </a:solidFill>
                <a:latin typeface="Tahoma"/>
                <a:cs typeface="Tahoma"/>
              </a:rPr>
              <a:t>Methodology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9974245" y="6652240"/>
            <a:ext cx="3288029" cy="9334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90"/>
              </a:spcBef>
            </a:pPr>
            <a:r>
              <a:rPr dirty="0" sz="1250" spc="10">
                <a:solidFill>
                  <a:srgbClr val="0D0D0D"/>
                </a:solidFill>
                <a:latin typeface="Verdana"/>
                <a:cs typeface="Verdana"/>
              </a:rPr>
              <a:t>Results </a:t>
            </a:r>
            <a:r>
              <a:rPr dirty="0" sz="1250" spc="25">
                <a:solidFill>
                  <a:srgbClr val="0D0D0D"/>
                </a:solidFill>
                <a:latin typeface="Verdana"/>
                <a:cs typeface="Verdana"/>
              </a:rPr>
              <a:t>show </a:t>
            </a:r>
            <a:r>
              <a:rPr dirty="0" sz="1250" spc="-10">
                <a:solidFill>
                  <a:srgbClr val="0D0D0D"/>
                </a:solidFill>
                <a:latin typeface="Verdana"/>
                <a:cs typeface="Verdana"/>
              </a:rPr>
              <a:t>the </a:t>
            </a:r>
            <a:r>
              <a:rPr dirty="0" sz="1250" spc="20">
                <a:solidFill>
                  <a:srgbClr val="0D0D0D"/>
                </a:solidFill>
                <a:latin typeface="Verdana"/>
                <a:cs typeface="Verdana"/>
              </a:rPr>
              <a:t>outcome </a:t>
            </a:r>
            <a:r>
              <a:rPr dirty="0" sz="1250" spc="35">
                <a:solidFill>
                  <a:srgbClr val="0D0D0D"/>
                </a:solidFill>
                <a:latin typeface="Verdana"/>
                <a:cs typeface="Verdana"/>
              </a:rPr>
              <a:t>of </a:t>
            </a:r>
            <a:r>
              <a:rPr dirty="0" sz="1250" spc="-10">
                <a:solidFill>
                  <a:srgbClr val="0D0D0D"/>
                </a:solidFill>
                <a:latin typeface="Verdana"/>
                <a:cs typeface="Verdana"/>
              </a:rPr>
              <a:t>the </a:t>
            </a:r>
            <a:r>
              <a:rPr dirty="0" sz="1250" spc="-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 spc="10">
                <a:solidFill>
                  <a:srgbClr val="0D0D0D"/>
                </a:solidFill>
                <a:latin typeface="Verdana"/>
                <a:cs typeface="Verdana"/>
              </a:rPr>
              <a:t>research</a:t>
            </a:r>
            <a:r>
              <a:rPr dirty="0" sz="1250" spc="-8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 spc="-15">
                <a:solidFill>
                  <a:srgbClr val="0D0D0D"/>
                </a:solidFill>
                <a:latin typeface="Verdana"/>
                <a:cs typeface="Verdana"/>
              </a:rPr>
              <a:t>and</a:t>
            </a:r>
            <a:r>
              <a:rPr dirty="0" sz="1250" spc="-8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 spc="10">
                <a:solidFill>
                  <a:srgbClr val="0D0D0D"/>
                </a:solidFill>
                <a:latin typeface="Verdana"/>
                <a:cs typeface="Verdana"/>
              </a:rPr>
              <a:t>should</a:t>
            </a:r>
            <a:r>
              <a:rPr dirty="0" sz="1250" spc="-8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>
                <a:solidFill>
                  <a:srgbClr val="0D0D0D"/>
                </a:solidFill>
                <a:latin typeface="Verdana"/>
                <a:cs typeface="Verdana"/>
              </a:rPr>
              <a:t>answer</a:t>
            </a:r>
            <a:r>
              <a:rPr dirty="0" sz="1250" spc="-8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 spc="-10">
                <a:solidFill>
                  <a:srgbClr val="0D0D0D"/>
                </a:solidFill>
                <a:latin typeface="Verdana"/>
                <a:cs typeface="Verdana"/>
              </a:rPr>
              <a:t>the</a:t>
            </a:r>
            <a:r>
              <a:rPr dirty="0" sz="1250" spc="-8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>
                <a:solidFill>
                  <a:srgbClr val="0D0D0D"/>
                </a:solidFill>
                <a:latin typeface="Verdana"/>
                <a:cs typeface="Verdana"/>
              </a:rPr>
              <a:t>question </a:t>
            </a:r>
            <a:r>
              <a:rPr dirty="0" sz="1250" spc="-42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50" spc="-7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50" spc="-8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 spc="-55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50" spc="-40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50" spc="3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50" spc="-30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50" spc="-55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50" spc="-55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50" spc="-8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50" spc="-30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50" spc="-15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50" spc="-30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50" spc="3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50" spc="-8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 spc="-55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50" spc="-5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50" spc="-8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 spc="-30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50" spc="-55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50" spc="-8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 spc="-55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50" spc="-5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50" spc="-30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50" spc="-7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50" spc="3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50" spc="-5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50" spc="120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50" spc="-30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50" spc="-55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50" spc="-5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50" spc="-150">
                <a:solidFill>
                  <a:srgbClr val="0D0D0D"/>
                </a:solidFill>
                <a:latin typeface="Verdana"/>
                <a:cs typeface="Verdana"/>
              </a:rPr>
              <a:t>.</a:t>
            </a:r>
            <a:endParaRPr sz="12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1250" spc="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50" spc="-30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50" spc="-15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50" spc="-30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50" spc="-8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 spc="25">
                <a:solidFill>
                  <a:srgbClr val="0D0D0D"/>
                </a:solidFill>
                <a:latin typeface="Verdana"/>
                <a:cs typeface="Verdana"/>
              </a:rPr>
              <a:t>w</a:t>
            </a:r>
            <a:r>
              <a:rPr dirty="0" sz="1250" spc="-55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50" spc="-15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50" spc="-30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50" spc="-8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 spc="-40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50" spc="-5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50" spc="-110">
                <a:solidFill>
                  <a:srgbClr val="0D0D0D"/>
                </a:solidFill>
                <a:latin typeface="Verdana"/>
                <a:cs typeface="Verdana"/>
              </a:rPr>
              <a:t>'</a:t>
            </a:r>
            <a:r>
              <a:rPr dirty="0" sz="1250" spc="-75">
                <a:solidFill>
                  <a:srgbClr val="0D0D0D"/>
                </a:solidFill>
                <a:latin typeface="Verdana"/>
                <a:cs typeface="Verdana"/>
              </a:rPr>
              <a:t>v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50" spc="-8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 spc="10">
                <a:solidFill>
                  <a:srgbClr val="0D0D0D"/>
                </a:solidFill>
                <a:latin typeface="Verdana"/>
                <a:cs typeface="Verdana"/>
              </a:rPr>
              <a:t>f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50" spc="-5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50" spc="-5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50" spc="3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50" spc="-8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 spc="10">
                <a:solidFill>
                  <a:srgbClr val="0D0D0D"/>
                </a:solidFill>
                <a:latin typeface="Verdana"/>
                <a:cs typeface="Verdana"/>
              </a:rPr>
              <a:t>f</a:t>
            </a:r>
            <a:r>
              <a:rPr dirty="0" sz="1250" spc="-7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50" spc="-65">
                <a:solidFill>
                  <a:srgbClr val="0D0D0D"/>
                </a:solidFill>
                <a:latin typeface="Verdana"/>
                <a:cs typeface="Verdana"/>
              </a:rPr>
              <a:t>m</a:t>
            </a:r>
            <a:r>
              <a:rPr dirty="0" sz="1250" spc="-8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 spc="-40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50" spc="-5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50" spc="-7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50" spc="-8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50" spc="6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50" spc="-30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50" spc="-5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50" spc="3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50" spc="-40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50" spc="-150">
                <a:solidFill>
                  <a:srgbClr val="0D0D0D"/>
                </a:solidFill>
                <a:latin typeface="Verdana"/>
                <a:cs typeface="Verdana"/>
              </a:rPr>
              <a:t>.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9974245" y="6035140"/>
            <a:ext cx="886460" cy="3187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900" spc="-13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1900" spc="-1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dirty="0" sz="1900" spc="7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dirty="0" sz="1900" spc="-6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dirty="0" sz="1900" spc="434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dirty="0" sz="1900" spc="375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dirty="0" sz="1900" spc="7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783314" y="11919167"/>
            <a:ext cx="3366135" cy="191071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00"/>
              </a:lnSpc>
              <a:spcBef>
                <a:spcPts val="100"/>
              </a:spcBef>
            </a:pPr>
            <a:r>
              <a:rPr dirty="0" sz="1200" spc="-21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35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g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l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114">
                <a:solidFill>
                  <a:srgbClr val="0D0D0D"/>
                </a:solidFill>
                <a:latin typeface="Verdana"/>
                <a:cs typeface="Verdana"/>
              </a:rPr>
              <a:t>,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l</a:t>
            </a:r>
            <a:r>
              <a:rPr dirty="0" sz="1200" spc="-6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s  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f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l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g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b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l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s  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f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105">
                <a:solidFill>
                  <a:srgbClr val="0D0D0D"/>
                </a:solidFill>
                <a:latin typeface="Verdana"/>
                <a:cs typeface="Verdana"/>
              </a:rPr>
              <a:t>m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pp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20">
                <a:solidFill>
                  <a:srgbClr val="0D0D0D"/>
                </a:solidFill>
                <a:latin typeface="Verdana"/>
                <a:cs typeface="Verdana"/>
              </a:rPr>
              <a:t>e  </a:t>
            </a:r>
            <a:r>
              <a:rPr dirty="0" sz="1200" spc="-20">
                <a:solidFill>
                  <a:srgbClr val="0D0D0D"/>
                </a:solidFill>
                <a:latin typeface="Verdana"/>
                <a:cs typeface="Verdana"/>
              </a:rPr>
              <a:t>objective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and </a:t>
            </a:r>
            <a:r>
              <a:rPr dirty="0" sz="1200" spc="-35">
                <a:solidFill>
                  <a:srgbClr val="0D0D0D"/>
                </a:solidFill>
                <a:latin typeface="Verdana"/>
                <a:cs typeface="Verdana"/>
              </a:rPr>
              <a:t>thesis. </a:t>
            </a:r>
            <a:r>
              <a:rPr dirty="0" sz="1200" spc="-25">
                <a:solidFill>
                  <a:srgbClr val="0D0D0D"/>
                </a:solidFill>
                <a:latin typeface="Verdana"/>
                <a:cs typeface="Verdana"/>
              </a:rPr>
              <a:t>With </a:t>
            </a:r>
            <a:r>
              <a:rPr dirty="0" sz="1200" spc="-35">
                <a:solidFill>
                  <a:srgbClr val="0D0D0D"/>
                </a:solidFill>
                <a:latin typeface="Verdana"/>
                <a:cs typeface="Verdana"/>
              </a:rPr>
              <a:t>a </a:t>
            </a:r>
            <a:r>
              <a:rPr dirty="0" sz="1200" spc="-15">
                <a:solidFill>
                  <a:srgbClr val="0D0D0D"/>
                </a:solidFill>
                <a:latin typeface="Verdana"/>
                <a:cs typeface="Verdana"/>
              </a:rPr>
              <a:t>research </a:t>
            </a:r>
            <a:r>
              <a:rPr dirty="0" sz="1200" spc="-25">
                <a:solidFill>
                  <a:srgbClr val="0D0D0D"/>
                </a:solidFill>
                <a:latin typeface="Verdana"/>
                <a:cs typeface="Verdana"/>
              </a:rPr>
              <a:t>poster, </a:t>
            </a:r>
            <a:r>
              <a:rPr dirty="0" sz="1200" spc="-409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6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100">
                <a:solidFill>
                  <a:srgbClr val="0D0D0D"/>
                </a:solidFill>
                <a:latin typeface="Verdana"/>
                <a:cs typeface="Verdana"/>
              </a:rPr>
              <a:t>m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15">
                <a:solidFill>
                  <a:srgbClr val="0D0D0D"/>
                </a:solidFill>
                <a:latin typeface="Verdana"/>
                <a:cs typeface="Verdana"/>
              </a:rPr>
              <a:t>w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l</a:t>
            </a:r>
            <a:r>
              <a:rPr dirty="0" sz="1200" spc="-6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105">
                <a:solidFill>
                  <a:srgbClr val="0D0D0D"/>
                </a:solidFill>
                <a:latin typeface="Verdana"/>
                <a:cs typeface="Verdana"/>
              </a:rPr>
              <a:t>m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t  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105">
                <a:solidFill>
                  <a:srgbClr val="0D0D0D"/>
                </a:solidFill>
                <a:latin typeface="Verdana"/>
                <a:cs typeface="Verdana"/>
              </a:rPr>
              <a:t>m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155">
                <a:solidFill>
                  <a:srgbClr val="0D0D0D"/>
                </a:solidFill>
                <a:latin typeface="Verdana"/>
                <a:cs typeface="Verdana"/>
              </a:rPr>
              <a:t>.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b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ll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105">
                <a:solidFill>
                  <a:srgbClr val="0D0D0D"/>
                </a:solidFill>
                <a:latin typeface="Verdana"/>
                <a:cs typeface="Verdana"/>
              </a:rPr>
              <a:t>m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z</a:t>
            </a:r>
            <a:r>
              <a:rPr dirty="0" sz="1200" spc="20">
                <a:solidFill>
                  <a:srgbClr val="0D0D0D"/>
                </a:solidFill>
                <a:latin typeface="Verdana"/>
                <a:cs typeface="Verdana"/>
              </a:rPr>
              <a:t>e 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155">
                <a:solidFill>
                  <a:srgbClr val="0D0D0D"/>
                </a:solidFill>
                <a:latin typeface="Verdana"/>
                <a:cs typeface="Verdana"/>
              </a:rPr>
              <a:t>.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21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l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k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g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114">
                <a:solidFill>
                  <a:srgbClr val="0D0D0D"/>
                </a:solidFill>
                <a:latin typeface="Verdana"/>
                <a:cs typeface="Verdana"/>
              </a:rPr>
              <a:t>,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b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l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114">
                <a:solidFill>
                  <a:srgbClr val="0D0D0D"/>
                </a:solidFill>
                <a:latin typeface="Verdana"/>
                <a:cs typeface="Verdana"/>
              </a:rPr>
              <a:t>,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g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114">
                <a:solidFill>
                  <a:srgbClr val="0D0D0D"/>
                </a:solidFill>
                <a:latin typeface="Verdana"/>
                <a:cs typeface="Verdana"/>
              </a:rPr>
              <a:t>, 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5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105">
                <a:solidFill>
                  <a:srgbClr val="0D0D0D"/>
                </a:solidFill>
                <a:latin typeface="Verdana"/>
                <a:cs typeface="Verdana"/>
              </a:rPr>
              <a:t>m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g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pp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5">
                <a:solidFill>
                  <a:srgbClr val="0D0D0D"/>
                </a:solidFill>
                <a:latin typeface="Verdana"/>
                <a:cs typeface="Verdana"/>
              </a:rPr>
              <a:t>d  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10">
                <a:solidFill>
                  <a:srgbClr val="0D0D0D"/>
                </a:solidFill>
                <a:latin typeface="Verdana"/>
                <a:cs typeface="Verdana"/>
              </a:rPr>
              <a:t>w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35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100">
                <a:solidFill>
                  <a:srgbClr val="0D0D0D"/>
                </a:solidFill>
                <a:latin typeface="Verdana"/>
                <a:cs typeface="Verdana"/>
              </a:rPr>
              <a:t>v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l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l</a:t>
            </a:r>
            <a:r>
              <a:rPr dirty="0" sz="1200" spc="-6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f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155">
                <a:solidFill>
                  <a:srgbClr val="0D0D0D"/>
                </a:solidFill>
                <a:latin typeface="Verdana"/>
                <a:cs typeface="Verdana"/>
              </a:rPr>
              <a:t>.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858838" y="11239069"/>
            <a:ext cx="982980" cy="3187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900" spc="15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1900" spc="-15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dirty="0" sz="1900" spc="16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1900" spc="434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dirty="0" sz="1900" spc="95">
                <a:solidFill>
                  <a:srgbClr val="FFFFFF"/>
                </a:solidFill>
                <a:latin typeface="Tahoma"/>
                <a:cs typeface="Tahoma"/>
              </a:rPr>
              <a:t>y</a:t>
            </a:r>
            <a:r>
              <a:rPr dirty="0" sz="1900" spc="7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dirty="0" sz="1900" spc="-15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dirty="0" sz="1900" spc="7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858838" y="16081399"/>
            <a:ext cx="3181985" cy="170116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00"/>
              </a:lnSpc>
              <a:spcBef>
                <a:spcPts val="100"/>
              </a:spcBef>
            </a:pPr>
            <a:r>
              <a:rPr dirty="0" sz="1200" spc="20">
                <a:solidFill>
                  <a:srgbClr val="0D0D0D"/>
                </a:solidFill>
                <a:latin typeface="Verdana"/>
                <a:cs typeface="Verdana"/>
              </a:rPr>
              <a:t>To </a:t>
            </a:r>
            <a:r>
              <a:rPr dirty="0" sz="1200" spc="-35">
                <a:solidFill>
                  <a:srgbClr val="0D0D0D"/>
                </a:solidFill>
                <a:latin typeface="Verdana"/>
                <a:cs typeface="Verdana"/>
              </a:rPr>
              <a:t>wrap up </a:t>
            </a:r>
            <a:r>
              <a:rPr dirty="0" sz="1200" spc="-50">
                <a:solidFill>
                  <a:srgbClr val="0D0D0D"/>
                </a:solidFill>
                <a:latin typeface="Verdana"/>
                <a:cs typeface="Verdana"/>
              </a:rPr>
              <a:t>your </a:t>
            </a:r>
            <a:r>
              <a:rPr dirty="0" sz="1200" spc="-25">
                <a:solidFill>
                  <a:srgbClr val="0D0D0D"/>
                </a:solidFill>
                <a:latin typeface="Verdana"/>
                <a:cs typeface="Verdana"/>
              </a:rPr>
              <a:t>poster, </a:t>
            </a:r>
            <a:r>
              <a:rPr dirty="0" sz="1200" spc="-20">
                <a:solidFill>
                  <a:srgbClr val="0D0D0D"/>
                </a:solidFill>
                <a:latin typeface="Verdana"/>
                <a:cs typeface="Verdana"/>
              </a:rPr>
              <a:t>present </a:t>
            </a:r>
            <a:r>
              <a:rPr dirty="0" sz="1200" spc="-10">
                <a:solidFill>
                  <a:srgbClr val="0D0D0D"/>
                </a:solidFill>
                <a:latin typeface="Verdana"/>
                <a:cs typeface="Verdana"/>
              </a:rPr>
              <a:t>two to 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k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f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g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155">
                <a:solidFill>
                  <a:srgbClr val="0D0D0D"/>
                </a:solidFill>
                <a:latin typeface="Verdana"/>
                <a:cs typeface="Verdana"/>
              </a:rPr>
              <a:t>.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5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l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5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35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b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f  </a:t>
            </a:r>
            <a:r>
              <a:rPr dirty="0" sz="1200" spc="-35">
                <a:solidFill>
                  <a:srgbClr val="0D0D0D"/>
                </a:solidFill>
                <a:latin typeface="Verdana"/>
                <a:cs typeface="Verdana"/>
              </a:rPr>
              <a:t>explanation </a:t>
            </a:r>
            <a:r>
              <a:rPr dirty="0" sz="1200" spc="-30">
                <a:solidFill>
                  <a:srgbClr val="0D0D0D"/>
                </a:solidFill>
                <a:latin typeface="Verdana"/>
                <a:cs typeface="Verdana"/>
              </a:rPr>
              <a:t>or </a:t>
            </a:r>
            <a:r>
              <a:rPr dirty="0" sz="1200" spc="-55">
                <a:solidFill>
                  <a:srgbClr val="0D0D0D"/>
                </a:solidFill>
                <a:latin typeface="Verdana"/>
                <a:cs typeface="Verdana"/>
              </a:rPr>
              <a:t>narrative </a:t>
            </a:r>
            <a:r>
              <a:rPr dirty="0" sz="1200" spc="-10">
                <a:solidFill>
                  <a:srgbClr val="0D0D0D"/>
                </a:solidFill>
                <a:latin typeface="Verdana"/>
                <a:cs typeface="Verdana"/>
              </a:rPr>
              <a:t>to 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these </a:t>
            </a:r>
            <a:r>
              <a:rPr dirty="0" sz="1200" spc="-55">
                <a:solidFill>
                  <a:srgbClr val="0D0D0D"/>
                </a:solidFill>
                <a:latin typeface="Verdana"/>
                <a:cs typeface="Verdana"/>
              </a:rPr>
              <a:t>that </a:t>
            </a:r>
            <a:r>
              <a:rPr dirty="0" sz="1200" spc="-10">
                <a:solidFill>
                  <a:srgbClr val="0D0D0D"/>
                </a:solidFill>
                <a:latin typeface="Verdana"/>
                <a:cs typeface="Verdana"/>
              </a:rPr>
              <a:t>can 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15">
                <a:solidFill>
                  <a:srgbClr val="0D0D0D"/>
                </a:solidFill>
                <a:latin typeface="Verdana"/>
                <a:cs typeface="Verdana"/>
              </a:rPr>
              <a:t>encourage </a:t>
            </a:r>
            <a:r>
              <a:rPr dirty="0" sz="1200" spc="-25">
                <a:solidFill>
                  <a:srgbClr val="0D0D0D"/>
                </a:solidFill>
                <a:latin typeface="Verdana"/>
                <a:cs typeface="Verdana"/>
              </a:rPr>
              <a:t>conversation </a:t>
            </a:r>
            <a:r>
              <a:rPr dirty="0" sz="1200" spc="-30">
                <a:solidFill>
                  <a:srgbClr val="0D0D0D"/>
                </a:solidFill>
                <a:latin typeface="Verdana"/>
                <a:cs typeface="Verdana"/>
              </a:rPr>
              <a:t>or </a:t>
            </a:r>
            <a:r>
              <a:rPr dirty="0" sz="1200" spc="-15">
                <a:solidFill>
                  <a:srgbClr val="0D0D0D"/>
                </a:solidFill>
                <a:latin typeface="Verdana"/>
                <a:cs typeface="Verdana"/>
              </a:rPr>
              <a:t>dialogue </a:t>
            </a:r>
            <a:r>
              <a:rPr dirty="0" sz="1200" spc="-50">
                <a:solidFill>
                  <a:srgbClr val="0D0D0D"/>
                </a:solidFill>
                <a:latin typeface="Verdana"/>
                <a:cs typeface="Verdana"/>
              </a:rPr>
              <a:t>with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155">
                <a:solidFill>
                  <a:srgbClr val="0D0D0D"/>
                </a:solidFill>
                <a:latin typeface="Verdana"/>
                <a:cs typeface="Verdana"/>
              </a:rPr>
              <a:t>.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10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1200" spc="2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f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1200" spc="-6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1200" spc="-8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g</a:t>
            </a:r>
            <a:r>
              <a:rPr dirty="0" sz="12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8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1200" spc="-4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1200" spc="-7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1200" spc="-9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b</a:t>
            </a:r>
            <a:r>
              <a:rPr dirty="0" sz="1200" spc="20">
                <a:solidFill>
                  <a:srgbClr val="0D0D0D"/>
                </a:solidFill>
                <a:latin typeface="Verdana"/>
                <a:cs typeface="Verdana"/>
              </a:rPr>
              <a:t>e  </a:t>
            </a:r>
            <a:r>
              <a:rPr dirty="0" sz="1200" spc="-15">
                <a:solidFill>
                  <a:srgbClr val="0D0D0D"/>
                </a:solidFill>
                <a:latin typeface="Verdana"/>
                <a:cs typeface="Verdana"/>
              </a:rPr>
              <a:t>actionable </a:t>
            </a:r>
            <a:r>
              <a:rPr dirty="0" sz="1200" spc="-30">
                <a:solidFill>
                  <a:srgbClr val="0D0D0D"/>
                </a:solidFill>
                <a:latin typeface="Verdana"/>
                <a:cs typeface="Verdana"/>
              </a:rPr>
              <a:t>items </a:t>
            </a:r>
            <a:r>
              <a:rPr dirty="0" sz="1200" spc="-55">
                <a:solidFill>
                  <a:srgbClr val="0D0D0D"/>
                </a:solidFill>
                <a:latin typeface="Verdana"/>
                <a:cs typeface="Verdana"/>
              </a:rPr>
              <a:t>that </a:t>
            </a:r>
            <a:r>
              <a:rPr dirty="0" sz="1200" spc="-10">
                <a:solidFill>
                  <a:srgbClr val="0D0D0D"/>
                </a:solidFill>
                <a:latin typeface="Verdana"/>
                <a:cs typeface="Verdana"/>
              </a:rPr>
              <a:t>can 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lead </a:t>
            </a:r>
            <a:r>
              <a:rPr dirty="0" sz="1200" spc="-10">
                <a:solidFill>
                  <a:srgbClr val="0D0D0D"/>
                </a:solidFill>
                <a:latin typeface="Verdana"/>
                <a:cs typeface="Verdana"/>
              </a:rPr>
              <a:t>to </a:t>
            </a:r>
            <a:r>
              <a:rPr dirty="0" sz="1200" spc="-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implementation, </a:t>
            </a:r>
            <a:r>
              <a:rPr dirty="0" sz="1200">
                <a:solidFill>
                  <a:srgbClr val="0D0D0D"/>
                </a:solidFill>
                <a:latin typeface="Verdana"/>
                <a:cs typeface="Verdana"/>
              </a:rPr>
              <a:t>policy </a:t>
            </a:r>
            <a:r>
              <a:rPr dirty="0" sz="1200" spc="-35">
                <a:solidFill>
                  <a:srgbClr val="0D0D0D"/>
                </a:solidFill>
                <a:latin typeface="Verdana"/>
                <a:cs typeface="Verdana"/>
              </a:rPr>
              <a:t>creation, </a:t>
            </a:r>
            <a:r>
              <a:rPr dirty="0" sz="1200" spc="-30">
                <a:solidFill>
                  <a:srgbClr val="0D0D0D"/>
                </a:solidFill>
                <a:latin typeface="Verdana"/>
                <a:cs typeface="Verdana"/>
              </a:rPr>
              <a:t>or </a:t>
            </a:r>
            <a:r>
              <a:rPr dirty="0" sz="1200" spc="-50">
                <a:solidFill>
                  <a:srgbClr val="0D0D0D"/>
                </a:solidFill>
                <a:latin typeface="Verdana"/>
                <a:cs typeface="Verdana"/>
              </a:rPr>
              <a:t>further </a:t>
            </a:r>
            <a:r>
              <a:rPr dirty="0" sz="1200" spc="-4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1200" spc="-50">
                <a:solidFill>
                  <a:srgbClr val="0D0D0D"/>
                </a:solidFill>
                <a:latin typeface="Verdana"/>
                <a:cs typeface="Verdana"/>
              </a:rPr>
              <a:t>study.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858838" y="15402165"/>
            <a:ext cx="1216660" cy="3187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900" spc="-105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dirty="0" sz="1900" spc="-4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dirty="0" sz="1900" spc="-15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dirty="0" sz="1900" spc="16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dirty="0" sz="1900" spc="434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dirty="0" sz="1900" spc="-6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dirty="0" sz="1900" spc="7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dirty="0" sz="1900" spc="-15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dirty="0" sz="1900" spc="-4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dirty="0" sz="1900" spc="-15">
                <a:solidFill>
                  <a:srgbClr val="FFFFFF"/>
                </a:solidFill>
                <a:latin typeface="Tahoma"/>
                <a:cs typeface="Tahoma"/>
              </a:rPr>
              <a:t>n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781295" y="13990370"/>
            <a:ext cx="1894205" cy="3486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95580" marR="5080" indent="-196215">
              <a:lnSpc>
                <a:spcPct val="117700"/>
              </a:lnSpc>
              <a:spcBef>
                <a:spcPts val="95"/>
              </a:spcBef>
            </a:pPr>
            <a:r>
              <a:rPr dirty="0" sz="900" spc="-15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900" spc="5">
                <a:solidFill>
                  <a:srgbClr val="0D0D0D"/>
                </a:solidFill>
                <a:latin typeface="Verdana"/>
                <a:cs typeface="Verdana"/>
              </a:rPr>
              <a:t>ll</a:t>
            </a:r>
            <a:r>
              <a:rPr dirty="0" sz="900" spc="-5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9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900" spc="-2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900" spc="-55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900" spc="-2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900" spc="-2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900" spc="-4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900" spc="3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900" spc="-5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900" spc="4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2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900" spc="-55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900" spc="3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2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900" spc="5">
                <a:solidFill>
                  <a:srgbClr val="0D0D0D"/>
                </a:solidFill>
                <a:latin typeface="Verdana"/>
                <a:cs typeface="Verdana"/>
              </a:rPr>
              <a:t>l</a:t>
            </a:r>
            <a:r>
              <a:rPr dirty="0" sz="9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900" spc="35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15">
                <a:solidFill>
                  <a:srgbClr val="0D0D0D"/>
                </a:solidFill>
                <a:latin typeface="Verdana"/>
                <a:cs typeface="Verdana"/>
              </a:rPr>
              <a:t>g</a:t>
            </a:r>
            <a:r>
              <a:rPr dirty="0" sz="900" spc="-55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9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900" spc="-2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900" spc="-2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2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900" spc="-4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900" spc="1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900" spc="4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2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900" spc="25">
                <a:solidFill>
                  <a:srgbClr val="0D0D0D"/>
                </a:solidFill>
                <a:latin typeface="Verdana"/>
                <a:cs typeface="Verdana"/>
              </a:rPr>
              <a:t>o  </a:t>
            </a:r>
            <a:r>
              <a:rPr dirty="0" sz="900" spc="-5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9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900" spc="5">
                <a:solidFill>
                  <a:srgbClr val="0D0D0D"/>
                </a:solidFill>
                <a:latin typeface="Verdana"/>
                <a:cs typeface="Verdana"/>
              </a:rPr>
              <a:t>l</a:t>
            </a:r>
            <a:r>
              <a:rPr dirty="0" sz="900" spc="15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3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900" spc="3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900" spc="-5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900" spc="-55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55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9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9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9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900" spc="-2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900" spc="-55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900" spc="7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900" spc="-45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10">
                <a:solidFill>
                  <a:srgbClr val="0D0D0D"/>
                </a:solidFill>
                <a:latin typeface="Verdana"/>
                <a:cs typeface="Verdana"/>
              </a:rPr>
              <a:t>p</a:t>
            </a:r>
            <a:r>
              <a:rPr dirty="0" sz="900" spc="3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9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900" spc="-2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9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900" spc="-55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900" spc="-110">
                <a:solidFill>
                  <a:srgbClr val="0D0D0D"/>
                </a:solidFill>
                <a:latin typeface="Verdana"/>
                <a:cs typeface="Verdana"/>
              </a:rPr>
              <a:t>.</a:t>
            </a:r>
            <a:endParaRPr sz="900">
              <a:latin typeface="Verdana"/>
              <a:cs typeface="Verdan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089200" y="14013882"/>
            <a:ext cx="1670050" cy="3136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53365" marR="5080" indent="-254000">
              <a:lnSpc>
                <a:spcPct val="118100"/>
              </a:lnSpc>
              <a:spcBef>
                <a:spcPts val="95"/>
              </a:spcBef>
            </a:pPr>
            <a:r>
              <a:rPr dirty="0" sz="800" spc="25">
                <a:solidFill>
                  <a:srgbClr val="0D0D0D"/>
                </a:solidFill>
                <a:latin typeface="Verdana"/>
                <a:cs typeface="Verdana"/>
              </a:rPr>
              <a:t>Use</a:t>
            </a:r>
            <a:r>
              <a:rPr dirty="0" sz="800" spc="-7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800">
                <a:solidFill>
                  <a:srgbClr val="0D0D0D"/>
                </a:solidFill>
                <a:latin typeface="Verdana"/>
                <a:cs typeface="Verdana"/>
              </a:rPr>
              <a:t>graphs</a:t>
            </a:r>
            <a:r>
              <a:rPr dirty="0" sz="8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800" spc="10">
                <a:solidFill>
                  <a:srgbClr val="0D0D0D"/>
                </a:solidFill>
                <a:latin typeface="Verdana"/>
                <a:cs typeface="Verdana"/>
              </a:rPr>
              <a:t>to</a:t>
            </a:r>
            <a:r>
              <a:rPr dirty="0" sz="800" spc="-7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800" spc="15">
                <a:solidFill>
                  <a:srgbClr val="0D0D0D"/>
                </a:solidFill>
                <a:latin typeface="Verdana"/>
                <a:cs typeface="Verdana"/>
              </a:rPr>
              <a:t>show</a:t>
            </a:r>
            <a:r>
              <a:rPr dirty="0" sz="8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800" spc="-10">
                <a:solidFill>
                  <a:srgbClr val="0D0D0D"/>
                </a:solidFill>
                <a:latin typeface="Verdana"/>
                <a:cs typeface="Verdana"/>
              </a:rPr>
              <a:t>visualization </a:t>
            </a:r>
            <a:r>
              <a:rPr dirty="0" sz="800" spc="-2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800" spc="4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800" spc="5">
                <a:solidFill>
                  <a:srgbClr val="0D0D0D"/>
                </a:solidFill>
                <a:latin typeface="Verdana"/>
                <a:cs typeface="Verdana"/>
              </a:rPr>
              <a:t>f</a:t>
            </a:r>
            <a:r>
              <a:rPr dirty="0" sz="800" spc="-5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800" spc="-2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800" spc="40">
                <a:solidFill>
                  <a:srgbClr val="0D0D0D"/>
                </a:solidFill>
                <a:latin typeface="Verdana"/>
                <a:cs typeface="Verdana"/>
              </a:rPr>
              <a:t>o</a:t>
            </a:r>
            <a:r>
              <a:rPr dirty="0" sz="800" spc="-3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800" spc="-45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800" spc="-5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800" spc="2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800" spc="-1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800" spc="-20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800" spc="-1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800" spc="-70">
                <a:solidFill>
                  <a:srgbClr val="0D0D0D"/>
                </a:solidFill>
                <a:latin typeface="Verdana"/>
                <a:cs typeface="Verdana"/>
              </a:rPr>
              <a:t>'</a:t>
            </a:r>
            <a:r>
              <a:rPr dirty="0" sz="800" spc="4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800" spc="-5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800" spc="-1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800" spc="-3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800" spc="-10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800" spc="5">
                <a:solidFill>
                  <a:srgbClr val="0D0D0D"/>
                </a:solidFill>
                <a:latin typeface="Verdana"/>
                <a:cs typeface="Verdana"/>
              </a:rPr>
              <a:t>l</a:t>
            </a:r>
            <a:r>
              <a:rPr dirty="0" sz="800" spc="-2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800" spc="4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800" spc="-35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800" spc="4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800" spc="-95">
                <a:solidFill>
                  <a:srgbClr val="0D0D0D"/>
                </a:solidFill>
                <a:latin typeface="Verdana"/>
                <a:cs typeface="Verdana"/>
              </a:rPr>
              <a:t>.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505861" y="4519155"/>
            <a:ext cx="3579495" cy="833119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900" b="1">
                <a:solidFill>
                  <a:srgbClr val="0D0D0D"/>
                </a:solidFill>
                <a:latin typeface="Tahoma"/>
                <a:cs typeface="Tahoma"/>
              </a:rPr>
              <a:t>Authors</a:t>
            </a:r>
            <a:endParaRPr sz="900">
              <a:latin typeface="Tahoma"/>
              <a:cs typeface="Tahoma"/>
            </a:endParaRPr>
          </a:p>
          <a:p>
            <a:pPr marL="12700" marR="5080">
              <a:lnSpc>
                <a:spcPct val="117700"/>
              </a:lnSpc>
            </a:pPr>
            <a:r>
              <a:rPr dirty="0" sz="900" spc="-30">
                <a:solidFill>
                  <a:srgbClr val="0D0D0D"/>
                </a:solidFill>
                <a:latin typeface="Verdana"/>
                <a:cs typeface="Verdana"/>
              </a:rPr>
              <a:t>Don't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>
                <a:solidFill>
                  <a:srgbClr val="0D0D0D"/>
                </a:solidFill>
                <a:latin typeface="Verdana"/>
                <a:cs typeface="Verdana"/>
              </a:rPr>
              <a:t>forget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15">
                <a:solidFill>
                  <a:srgbClr val="0D0D0D"/>
                </a:solidFill>
                <a:latin typeface="Verdana"/>
                <a:cs typeface="Verdana"/>
              </a:rPr>
              <a:t>the</a:t>
            </a:r>
            <a:r>
              <a:rPr dirty="0" sz="900" spc="-6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10">
                <a:solidFill>
                  <a:srgbClr val="0D0D0D"/>
                </a:solidFill>
                <a:latin typeface="Verdana"/>
                <a:cs typeface="Verdana"/>
              </a:rPr>
              <a:t>names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20">
                <a:solidFill>
                  <a:srgbClr val="0D0D0D"/>
                </a:solidFill>
                <a:latin typeface="Verdana"/>
                <a:cs typeface="Verdana"/>
              </a:rPr>
              <a:t>of</a:t>
            </a:r>
            <a:r>
              <a:rPr dirty="0" sz="900" spc="-5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15">
                <a:solidFill>
                  <a:srgbClr val="0D0D0D"/>
                </a:solidFill>
                <a:latin typeface="Verdana"/>
                <a:cs typeface="Verdana"/>
              </a:rPr>
              <a:t>the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>
                <a:solidFill>
                  <a:srgbClr val="0D0D0D"/>
                </a:solidFill>
                <a:latin typeface="Verdana"/>
                <a:cs typeface="Verdana"/>
              </a:rPr>
              <a:t>research</a:t>
            </a:r>
            <a:r>
              <a:rPr dirty="0" sz="900" spc="-6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20">
                <a:solidFill>
                  <a:srgbClr val="0D0D0D"/>
                </a:solidFill>
                <a:latin typeface="Verdana"/>
                <a:cs typeface="Verdana"/>
              </a:rPr>
              <a:t>authors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15">
                <a:solidFill>
                  <a:srgbClr val="0D0D0D"/>
                </a:solidFill>
                <a:latin typeface="Verdana"/>
                <a:cs typeface="Verdana"/>
              </a:rPr>
              <a:t>and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20">
                <a:solidFill>
                  <a:srgbClr val="0D0D0D"/>
                </a:solidFill>
                <a:latin typeface="Verdana"/>
                <a:cs typeface="Verdana"/>
              </a:rPr>
              <a:t>co-authors. </a:t>
            </a:r>
            <a:r>
              <a:rPr dirty="0" sz="900" spc="-30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20">
                <a:solidFill>
                  <a:srgbClr val="0D0D0D"/>
                </a:solidFill>
                <a:latin typeface="Verdana"/>
                <a:cs typeface="Verdana"/>
              </a:rPr>
              <a:t>Use </a:t>
            </a:r>
            <a:r>
              <a:rPr dirty="0" sz="900" spc="-10">
                <a:solidFill>
                  <a:srgbClr val="0D0D0D"/>
                </a:solidFill>
                <a:latin typeface="Verdana"/>
                <a:cs typeface="Verdana"/>
              </a:rPr>
              <a:t>full names </a:t>
            </a:r>
            <a:r>
              <a:rPr dirty="0" sz="900" spc="-15">
                <a:solidFill>
                  <a:srgbClr val="0D0D0D"/>
                </a:solidFill>
                <a:latin typeface="Verdana"/>
                <a:cs typeface="Verdana"/>
              </a:rPr>
              <a:t>and </a:t>
            </a:r>
            <a:r>
              <a:rPr dirty="0" sz="900">
                <a:solidFill>
                  <a:srgbClr val="0D0D0D"/>
                </a:solidFill>
                <a:latin typeface="Verdana"/>
                <a:cs typeface="Verdana"/>
              </a:rPr>
              <a:t>include </a:t>
            </a:r>
            <a:r>
              <a:rPr dirty="0" sz="900" spc="-35">
                <a:solidFill>
                  <a:srgbClr val="0D0D0D"/>
                </a:solidFill>
                <a:latin typeface="Verdana"/>
                <a:cs typeface="Verdana"/>
              </a:rPr>
              <a:t>any </a:t>
            </a:r>
            <a:r>
              <a:rPr dirty="0" sz="900" spc="-5">
                <a:solidFill>
                  <a:srgbClr val="0D0D0D"/>
                </a:solidFill>
                <a:latin typeface="Verdana"/>
                <a:cs typeface="Verdana"/>
              </a:rPr>
              <a:t>titles </a:t>
            </a:r>
            <a:r>
              <a:rPr dirty="0" sz="900" spc="-10">
                <a:solidFill>
                  <a:srgbClr val="0D0D0D"/>
                </a:solidFill>
                <a:latin typeface="Verdana"/>
                <a:cs typeface="Verdana"/>
              </a:rPr>
              <a:t>or </a:t>
            </a:r>
            <a:r>
              <a:rPr dirty="0" sz="900" spc="-5">
                <a:solidFill>
                  <a:srgbClr val="0D0D0D"/>
                </a:solidFill>
                <a:latin typeface="Verdana"/>
                <a:cs typeface="Verdana"/>
              </a:rPr>
              <a:t>honorifics </a:t>
            </a:r>
            <a:r>
              <a:rPr dirty="0" sz="900" spc="-15">
                <a:solidFill>
                  <a:srgbClr val="0D0D0D"/>
                </a:solidFill>
                <a:latin typeface="Verdana"/>
                <a:cs typeface="Verdana"/>
              </a:rPr>
              <a:t>the </a:t>
            </a:r>
            <a:r>
              <a:rPr dirty="0" sz="900" spc="-20">
                <a:solidFill>
                  <a:srgbClr val="0D0D0D"/>
                </a:solidFill>
                <a:latin typeface="Verdana"/>
                <a:cs typeface="Verdana"/>
              </a:rPr>
              <a:t>authors </a:t>
            </a:r>
            <a:r>
              <a:rPr dirty="0" sz="900" spc="-1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35">
                <a:solidFill>
                  <a:srgbClr val="0D0D0D"/>
                </a:solidFill>
                <a:latin typeface="Verdana"/>
                <a:cs typeface="Verdana"/>
              </a:rPr>
              <a:t>may have, </a:t>
            </a:r>
            <a:r>
              <a:rPr dirty="0" sz="900" spc="10">
                <a:solidFill>
                  <a:srgbClr val="0D0D0D"/>
                </a:solidFill>
                <a:latin typeface="Verdana"/>
                <a:cs typeface="Verdana"/>
              </a:rPr>
              <a:t>as well as </a:t>
            </a:r>
            <a:r>
              <a:rPr dirty="0" sz="900" spc="-15">
                <a:solidFill>
                  <a:srgbClr val="0D0D0D"/>
                </a:solidFill>
                <a:latin typeface="Verdana"/>
                <a:cs typeface="Verdana"/>
              </a:rPr>
              <a:t>the </a:t>
            </a:r>
            <a:r>
              <a:rPr dirty="0" sz="900" spc="-30">
                <a:solidFill>
                  <a:srgbClr val="0D0D0D"/>
                </a:solidFill>
                <a:latin typeface="Verdana"/>
                <a:cs typeface="Verdana"/>
              </a:rPr>
              <a:t>university </a:t>
            </a:r>
            <a:r>
              <a:rPr dirty="0" sz="900" spc="-10">
                <a:solidFill>
                  <a:srgbClr val="0D0D0D"/>
                </a:solidFill>
                <a:latin typeface="Verdana"/>
                <a:cs typeface="Verdana"/>
              </a:rPr>
              <a:t>or </a:t>
            </a:r>
            <a:r>
              <a:rPr dirty="0" sz="900">
                <a:solidFill>
                  <a:srgbClr val="0D0D0D"/>
                </a:solidFill>
                <a:latin typeface="Verdana"/>
                <a:cs typeface="Verdana"/>
              </a:rPr>
              <a:t>research </a:t>
            </a:r>
            <a:r>
              <a:rPr dirty="0" sz="900" spc="-25">
                <a:solidFill>
                  <a:srgbClr val="0D0D0D"/>
                </a:solidFill>
                <a:latin typeface="Verdana"/>
                <a:cs typeface="Verdana"/>
              </a:rPr>
              <a:t>institution </a:t>
            </a:r>
            <a:r>
              <a:rPr dirty="0" sz="900" spc="-20">
                <a:solidFill>
                  <a:srgbClr val="0D0D0D"/>
                </a:solidFill>
                <a:latin typeface="Verdana"/>
                <a:cs typeface="Verdana"/>
              </a:rPr>
              <a:t>they </a:t>
            </a:r>
            <a:r>
              <a:rPr dirty="0" sz="900" spc="-30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10">
                <a:solidFill>
                  <a:srgbClr val="0D0D0D"/>
                </a:solidFill>
                <a:latin typeface="Verdana"/>
                <a:cs typeface="Verdana"/>
              </a:rPr>
              <a:t>are</a:t>
            </a:r>
            <a:r>
              <a:rPr dirty="0" sz="900" spc="-7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20">
                <a:solidFill>
                  <a:srgbClr val="0D0D0D"/>
                </a:solidFill>
                <a:latin typeface="Verdana"/>
                <a:cs typeface="Verdana"/>
              </a:rPr>
              <a:t>representing.</a:t>
            </a:r>
            <a:endParaRPr sz="900">
              <a:latin typeface="Verdana"/>
              <a:cs typeface="Verdan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533623" y="4519155"/>
            <a:ext cx="3319779" cy="671195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900" spc="-5" b="1">
                <a:solidFill>
                  <a:srgbClr val="0D0D0D"/>
                </a:solidFill>
                <a:latin typeface="Tahoma"/>
                <a:cs typeface="Tahoma"/>
              </a:rPr>
              <a:t>Affiliations</a:t>
            </a:r>
            <a:endParaRPr sz="900">
              <a:latin typeface="Tahoma"/>
              <a:cs typeface="Tahoma"/>
            </a:endParaRPr>
          </a:p>
          <a:p>
            <a:pPr marL="12700" marR="5080">
              <a:lnSpc>
                <a:spcPct val="117700"/>
              </a:lnSpc>
            </a:pPr>
            <a:r>
              <a:rPr dirty="0" sz="900" spc="10">
                <a:solidFill>
                  <a:srgbClr val="0D0D0D"/>
                </a:solidFill>
                <a:latin typeface="Verdana"/>
                <a:cs typeface="Verdana"/>
              </a:rPr>
              <a:t>Researches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10">
                <a:solidFill>
                  <a:srgbClr val="0D0D0D"/>
                </a:solidFill>
                <a:latin typeface="Verdana"/>
                <a:cs typeface="Verdana"/>
              </a:rPr>
              <a:t>are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>
                <a:solidFill>
                  <a:srgbClr val="0D0D0D"/>
                </a:solidFill>
                <a:latin typeface="Verdana"/>
                <a:cs typeface="Verdana"/>
              </a:rPr>
              <a:t>often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20">
                <a:solidFill>
                  <a:srgbClr val="0D0D0D"/>
                </a:solidFill>
                <a:latin typeface="Verdana"/>
                <a:cs typeface="Verdana"/>
              </a:rPr>
              <a:t>under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10">
                <a:solidFill>
                  <a:srgbClr val="0D0D0D"/>
                </a:solidFill>
                <a:latin typeface="Verdana"/>
                <a:cs typeface="Verdana"/>
              </a:rPr>
              <a:t>or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5">
                <a:solidFill>
                  <a:srgbClr val="0D0D0D"/>
                </a:solidFill>
                <a:latin typeface="Verdana"/>
                <a:cs typeface="Verdana"/>
              </a:rPr>
              <a:t>on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5">
                <a:solidFill>
                  <a:srgbClr val="0D0D0D"/>
                </a:solidFill>
                <a:latin typeface="Verdana"/>
                <a:cs typeface="Verdana"/>
              </a:rPr>
              <a:t>behalf</a:t>
            </a:r>
            <a:r>
              <a:rPr dirty="0" sz="900" spc="-6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20">
                <a:solidFill>
                  <a:srgbClr val="0D0D0D"/>
                </a:solidFill>
                <a:latin typeface="Verdana"/>
                <a:cs typeface="Verdana"/>
              </a:rPr>
              <a:t>of</a:t>
            </a:r>
            <a:r>
              <a:rPr dirty="0" sz="900" spc="-6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15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35">
                <a:solidFill>
                  <a:srgbClr val="0D0D0D"/>
                </a:solidFill>
                <a:latin typeface="Verdana"/>
                <a:cs typeface="Verdana"/>
              </a:rPr>
              <a:t>university,</a:t>
            </a:r>
            <a:r>
              <a:rPr dirty="0" sz="900" spc="-6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30">
                <a:solidFill>
                  <a:srgbClr val="0D0D0D"/>
                </a:solidFill>
                <a:latin typeface="Verdana"/>
                <a:cs typeface="Verdana"/>
              </a:rPr>
              <a:t>an </a:t>
            </a:r>
            <a:r>
              <a:rPr dirty="0" sz="900" spc="-30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25">
                <a:solidFill>
                  <a:srgbClr val="0D0D0D"/>
                </a:solidFill>
                <a:latin typeface="Verdana"/>
                <a:cs typeface="Verdana"/>
              </a:rPr>
              <a:t>organization, </a:t>
            </a:r>
            <a:r>
              <a:rPr dirty="0" sz="900" spc="-10">
                <a:solidFill>
                  <a:srgbClr val="0D0D0D"/>
                </a:solidFill>
                <a:latin typeface="Verdana"/>
                <a:cs typeface="Verdana"/>
              </a:rPr>
              <a:t>or </a:t>
            </a:r>
            <a:r>
              <a:rPr dirty="0" sz="900" spc="5">
                <a:solidFill>
                  <a:srgbClr val="0D0D0D"/>
                </a:solidFill>
                <a:latin typeface="Verdana"/>
                <a:cs typeface="Verdana"/>
              </a:rPr>
              <a:t>academic/ </a:t>
            </a:r>
            <a:r>
              <a:rPr dirty="0" sz="900">
                <a:solidFill>
                  <a:srgbClr val="0D0D0D"/>
                </a:solidFill>
                <a:latin typeface="Verdana"/>
                <a:cs typeface="Verdana"/>
              </a:rPr>
              <a:t>research </a:t>
            </a:r>
            <a:r>
              <a:rPr dirty="0" sz="900" spc="-30">
                <a:solidFill>
                  <a:srgbClr val="0D0D0D"/>
                </a:solidFill>
                <a:latin typeface="Verdana"/>
                <a:cs typeface="Verdana"/>
              </a:rPr>
              <a:t>institutions. </a:t>
            </a:r>
            <a:r>
              <a:rPr dirty="0" sz="900" spc="5">
                <a:solidFill>
                  <a:srgbClr val="0D0D0D"/>
                </a:solidFill>
                <a:latin typeface="Verdana"/>
                <a:cs typeface="Verdana"/>
              </a:rPr>
              <a:t>When </a:t>
            </a:r>
            <a:r>
              <a:rPr dirty="0" sz="900" spc="1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20">
                <a:solidFill>
                  <a:srgbClr val="0D0D0D"/>
                </a:solidFill>
                <a:latin typeface="Verdana"/>
                <a:cs typeface="Verdana"/>
              </a:rPr>
              <a:t>available,</a:t>
            </a:r>
            <a:r>
              <a:rPr dirty="0" sz="900" spc="-6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>
                <a:solidFill>
                  <a:srgbClr val="0D0D0D"/>
                </a:solidFill>
                <a:latin typeface="Verdana"/>
                <a:cs typeface="Verdana"/>
              </a:rPr>
              <a:t>include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30">
                <a:solidFill>
                  <a:srgbClr val="0D0D0D"/>
                </a:solidFill>
                <a:latin typeface="Verdana"/>
                <a:cs typeface="Verdana"/>
              </a:rPr>
              <a:t>their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25">
                <a:solidFill>
                  <a:srgbClr val="0D0D0D"/>
                </a:solidFill>
                <a:latin typeface="Verdana"/>
                <a:cs typeface="Verdana"/>
              </a:rPr>
              <a:t>logos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25">
                <a:solidFill>
                  <a:srgbClr val="0D0D0D"/>
                </a:solidFill>
                <a:latin typeface="Verdana"/>
                <a:cs typeface="Verdana"/>
              </a:rPr>
              <a:t>with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15">
                <a:solidFill>
                  <a:srgbClr val="0D0D0D"/>
                </a:solidFill>
                <a:latin typeface="Verdana"/>
                <a:cs typeface="Verdana"/>
              </a:rPr>
              <a:t>the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30">
                <a:solidFill>
                  <a:srgbClr val="0D0D0D"/>
                </a:solidFill>
                <a:latin typeface="Verdana"/>
                <a:cs typeface="Verdana"/>
              </a:rPr>
              <a:t>names.</a:t>
            </a:r>
            <a:endParaRPr sz="900">
              <a:latin typeface="Verdana"/>
              <a:cs typeface="Verdana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601787" y="15544849"/>
            <a:ext cx="3345179" cy="509905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900" spc="5" b="1">
                <a:solidFill>
                  <a:srgbClr val="0D0D0D"/>
                </a:solidFill>
                <a:latin typeface="Tahoma"/>
                <a:cs typeface="Tahoma"/>
              </a:rPr>
              <a:t>Related</a:t>
            </a:r>
            <a:r>
              <a:rPr dirty="0" sz="900" spc="-50" b="1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dirty="0" sz="900" spc="-10" b="1">
                <a:solidFill>
                  <a:srgbClr val="0D0D0D"/>
                </a:solidFill>
                <a:latin typeface="Tahoma"/>
                <a:cs typeface="Tahoma"/>
              </a:rPr>
              <a:t>literature</a:t>
            </a:r>
            <a:endParaRPr sz="900">
              <a:latin typeface="Tahoma"/>
              <a:cs typeface="Tahoma"/>
            </a:endParaRPr>
          </a:p>
          <a:p>
            <a:pPr marL="12700" marR="5080">
              <a:lnSpc>
                <a:spcPct val="117700"/>
              </a:lnSpc>
            </a:pPr>
            <a:r>
              <a:rPr dirty="0" sz="900" spc="10">
                <a:solidFill>
                  <a:srgbClr val="0D0D0D"/>
                </a:solidFill>
                <a:latin typeface="Verdana"/>
                <a:cs typeface="Verdana"/>
              </a:rPr>
              <a:t>References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5">
                <a:solidFill>
                  <a:srgbClr val="0D0D0D"/>
                </a:solidFill>
                <a:latin typeface="Verdana"/>
                <a:cs typeface="Verdana"/>
              </a:rPr>
              <a:t>can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10">
                <a:solidFill>
                  <a:srgbClr val="0D0D0D"/>
                </a:solidFill>
                <a:latin typeface="Verdana"/>
                <a:cs typeface="Verdana"/>
              </a:rPr>
              <a:t>take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15">
                <a:solidFill>
                  <a:srgbClr val="0D0D0D"/>
                </a:solidFill>
                <a:latin typeface="Verdana"/>
                <a:cs typeface="Verdana"/>
              </a:rPr>
              <a:t>up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15">
                <a:solidFill>
                  <a:srgbClr val="0D0D0D"/>
                </a:solidFill>
                <a:latin typeface="Verdana"/>
                <a:cs typeface="Verdana"/>
              </a:rPr>
              <a:t>a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5">
                <a:solidFill>
                  <a:srgbClr val="0D0D0D"/>
                </a:solidFill>
                <a:latin typeface="Verdana"/>
                <a:cs typeface="Verdana"/>
              </a:rPr>
              <a:t>lot</a:t>
            </a:r>
            <a:r>
              <a:rPr dirty="0" sz="900" spc="-6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20">
                <a:solidFill>
                  <a:srgbClr val="0D0D0D"/>
                </a:solidFill>
                <a:latin typeface="Verdana"/>
                <a:cs typeface="Verdana"/>
              </a:rPr>
              <a:t>of</a:t>
            </a:r>
            <a:r>
              <a:rPr dirty="0" sz="900" spc="-6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10">
                <a:solidFill>
                  <a:srgbClr val="0D0D0D"/>
                </a:solidFill>
                <a:latin typeface="Verdana"/>
                <a:cs typeface="Verdana"/>
              </a:rPr>
              <a:t>space,</a:t>
            </a:r>
            <a:r>
              <a:rPr dirty="0" sz="900" spc="-5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35">
                <a:solidFill>
                  <a:srgbClr val="0D0D0D"/>
                </a:solidFill>
                <a:latin typeface="Verdana"/>
                <a:cs typeface="Verdana"/>
              </a:rPr>
              <a:t>so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10">
                <a:solidFill>
                  <a:srgbClr val="0D0D0D"/>
                </a:solidFill>
                <a:latin typeface="Verdana"/>
                <a:cs typeface="Verdana"/>
              </a:rPr>
              <a:t>cite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10">
                <a:solidFill>
                  <a:srgbClr val="0D0D0D"/>
                </a:solidFill>
                <a:latin typeface="Verdana"/>
                <a:cs typeface="Verdana"/>
              </a:rPr>
              <a:t>only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15">
                <a:solidFill>
                  <a:srgbClr val="0D0D0D"/>
                </a:solidFill>
                <a:latin typeface="Verdana"/>
                <a:cs typeface="Verdana"/>
              </a:rPr>
              <a:t>the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10">
                <a:solidFill>
                  <a:srgbClr val="0D0D0D"/>
                </a:solidFill>
                <a:latin typeface="Verdana"/>
                <a:cs typeface="Verdana"/>
              </a:rPr>
              <a:t>key </a:t>
            </a:r>
            <a:r>
              <a:rPr dirty="0" sz="900" spc="-30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55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9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900" spc="5">
                <a:solidFill>
                  <a:srgbClr val="0D0D0D"/>
                </a:solidFill>
                <a:latin typeface="Verdana"/>
                <a:cs typeface="Verdana"/>
              </a:rPr>
              <a:t>f</a:t>
            </a:r>
            <a:r>
              <a:rPr dirty="0" sz="9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900" spc="-55">
                <a:solidFill>
                  <a:srgbClr val="0D0D0D"/>
                </a:solidFill>
                <a:latin typeface="Verdana"/>
                <a:cs typeface="Verdana"/>
              </a:rPr>
              <a:t>r</a:t>
            </a:r>
            <a:r>
              <a:rPr dirty="0" sz="9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900" spc="-50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900" spc="75">
                <a:solidFill>
                  <a:srgbClr val="0D0D0D"/>
                </a:solidFill>
                <a:latin typeface="Verdana"/>
                <a:cs typeface="Verdana"/>
              </a:rPr>
              <a:t>c</a:t>
            </a:r>
            <a:r>
              <a:rPr dirty="0" sz="9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900" spc="40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5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9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900" spc="30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900" spc="15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4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dirty="0" sz="900" spc="-45">
                <a:solidFill>
                  <a:srgbClr val="0D0D0D"/>
                </a:solidFill>
                <a:latin typeface="Verdana"/>
                <a:cs typeface="Verdana"/>
              </a:rPr>
              <a:t>n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-2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900" spc="-50">
                <a:solidFill>
                  <a:srgbClr val="0D0D0D"/>
                </a:solidFill>
                <a:latin typeface="Verdana"/>
                <a:cs typeface="Verdana"/>
              </a:rPr>
              <a:t>h</a:t>
            </a:r>
            <a:r>
              <a:rPr dirty="0" sz="900" spc="35">
                <a:solidFill>
                  <a:srgbClr val="0D0D0D"/>
                </a:solidFill>
                <a:latin typeface="Verdana"/>
                <a:cs typeface="Verdana"/>
              </a:rPr>
              <a:t>e</a:t>
            </a:r>
            <a:r>
              <a:rPr dirty="0" sz="900" spc="-65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dirty="0" sz="900" spc="35">
                <a:solidFill>
                  <a:srgbClr val="0D0D0D"/>
                </a:solidFill>
                <a:latin typeface="Verdana"/>
                <a:cs typeface="Verdana"/>
              </a:rPr>
              <a:t>s</a:t>
            </a:r>
            <a:r>
              <a:rPr dirty="0" sz="900" spc="-25">
                <a:solidFill>
                  <a:srgbClr val="0D0D0D"/>
                </a:solidFill>
                <a:latin typeface="Verdana"/>
                <a:cs typeface="Verdana"/>
              </a:rPr>
              <a:t>t</a:t>
            </a:r>
            <a:r>
              <a:rPr dirty="0" sz="900" spc="-50">
                <a:solidFill>
                  <a:srgbClr val="0D0D0D"/>
                </a:solidFill>
                <a:latin typeface="Verdana"/>
                <a:cs typeface="Verdana"/>
              </a:rPr>
              <a:t>u</a:t>
            </a:r>
            <a:r>
              <a:rPr dirty="0" sz="900" spc="10">
                <a:solidFill>
                  <a:srgbClr val="0D0D0D"/>
                </a:solidFill>
                <a:latin typeface="Verdana"/>
                <a:cs typeface="Verdana"/>
              </a:rPr>
              <a:t>d</a:t>
            </a:r>
            <a:r>
              <a:rPr dirty="0" sz="900" spc="-35">
                <a:solidFill>
                  <a:srgbClr val="0D0D0D"/>
                </a:solidFill>
                <a:latin typeface="Verdana"/>
                <a:cs typeface="Verdana"/>
              </a:rPr>
              <a:t>y</a:t>
            </a:r>
            <a:r>
              <a:rPr dirty="0" sz="900" spc="-110">
                <a:solidFill>
                  <a:srgbClr val="0D0D0D"/>
                </a:solidFill>
                <a:latin typeface="Verdana"/>
                <a:cs typeface="Verdana"/>
              </a:rPr>
              <a:t>.</a:t>
            </a:r>
            <a:endParaRPr sz="9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SOFIANE DJOUDI</dc:creator>
  <cp:keywords>DAGO4DN_lqk,BAGC5HkEyPI</cp:keywords>
  <dc:title>Orange and Cream Playful and Illustrative Portrait University Research Poster</dc:title>
  <dcterms:created xsi:type="dcterms:W3CDTF">2024-10-12T22:17:16Z</dcterms:created>
  <dcterms:modified xsi:type="dcterms:W3CDTF">2024-10-12T22:17:16Z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2024-08-25T00:00:00Z</vt:filetime>
  </property>
  <property fmtid="{D5CDD505-2E9C-101B-9397-08002B2CF9AE}" pid="3" name="Creator">
    <vt:lpwstr>Canva</vt:lpwstr>
  </property>
  <property fmtid="{D5CDD505-2E9C-101B-9397-08002B2CF9AE}" pid="4" name="LastSaved">
    <vt:filetime>2024-10-12T00:00:00Z</vt:filetime>
  </property>
</Properties>
</file>